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1"/>
  </p:sldMasterIdLst>
  <p:notesMasterIdLst>
    <p:notesMasterId r:id="rId27"/>
  </p:notesMasterIdLst>
  <p:sldIdLst>
    <p:sldId id="263" r:id="rId2"/>
    <p:sldId id="338" r:id="rId3"/>
    <p:sldId id="339" r:id="rId4"/>
    <p:sldId id="324" r:id="rId5"/>
    <p:sldId id="298" r:id="rId6"/>
    <p:sldId id="296" r:id="rId7"/>
    <p:sldId id="340" r:id="rId8"/>
    <p:sldId id="258" r:id="rId9"/>
    <p:sldId id="328" r:id="rId10"/>
    <p:sldId id="297" r:id="rId11"/>
    <p:sldId id="304" r:id="rId12"/>
    <p:sldId id="337" r:id="rId13"/>
    <p:sldId id="299" r:id="rId14"/>
    <p:sldId id="336" r:id="rId15"/>
    <p:sldId id="329" r:id="rId16"/>
    <p:sldId id="261" r:id="rId17"/>
    <p:sldId id="322" r:id="rId18"/>
    <p:sldId id="306" r:id="rId19"/>
    <p:sldId id="308" r:id="rId20"/>
    <p:sldId id="305" r:id="rId21"/>
    <p:sldId id="260" r:id="rId22"/>
    <p:sldId id="311" r:id="rId23"/>
    <p:sldId id="312" r:id="rId24"/>
    <p:sldId id="330" r:id="rId25"/>
    <p:sldId id="291" r:id="rId26"/>
  </p:sldIdLst>
  <p:sldSz cx="12192000" cy="6858000"/>
  <p:notesSz cx="7023100" cy="93091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9C"/>
    <a:srgbClr val="9F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090754-AE90-4FC3-AF35-C60D62308DEC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NI"/>
        </a:p>
      </dgm:t>
    </dgm:pt>
    <dgm:pt modelId="{4A668699-141F-4A82-81A5-9FCB1F47117B}">
      <dgm:prSet phldrT="[Texto]" custT="1"/>
      <dgm:spPr>
        <a:solidFill>
          <a:srgbClr val="336699"/>
        </a:solidFill>
      </dgm:spPr>
      <dgm:t>
        <a:bodyPr/>
        <a:lstStyle/>
        <a:p>
          <a:pPr algn="ctr"/>
          <a:r>
            <a:rPr lang="en-US" sz="1500" b="1" noProof="0" dirty="0">
              <a:latin typeface="Corbel" panose="020B0503020204020204" pitchFamily="34" charset="0"/>
            </a:rPr>
            <a:t>SISTEMA</a:t>
          </a:r>
        </a:p>
        <a:p>
          <a:pPr algn="ctr"/>
          <a:endParaRPr lang="en-US" sz="1500" b="1" noProof="0" dirty="0">
            <a:latin typeface="Corbel" panose="020B0503020204020204" pitchFamily="34" charset="0"/>
          </a:endParaRPr>
        </a:p>
        <a:p>
          <a:pPr algn="l"/>
          <a:r>
            <a:rPr lang="en-US" sz="1500" noProof="0" dirty="0"/>
            <a:t>- </a:t>
          </a:r>
          <a:r>
            <a:rPr lang="es-ES" sz="1500" noProof="0" dirty="0"/>
            <a:t>Tipo de servicio</a:t>
          </a:r>
        </a:p>
        <a:p>
          <a:pPr algn="l"/>
          <a:r>
            <a:rPr lang="es-ES" sz="1500" noProof="0" dirty="0"/>
            <a:t>- Puntos de agua</a:t>
          </a:r>
        </a:p>
        <a:p>
          <a:pPr algn="l"/>
          <a:r>
            <a:rPr lang="es-ES" sz="1500" noProof="0" dirty="0"/>
            <a:t>- Infraestructura </a:t>
          </a:r>
        </a:p>
        <a:p>
          <a:pPr algn="l"/>
          <a:r>
            <a:rPr lang="es-ES" sz="1500" noProof="0" dirty="0"/>
            <a:t>- Tratamiento</a:t>
          </a:r>
          <a:endParaRPr lang="en-US" sz="1400" noProof="0" dirty="0">
            <a:latin typeface="Corbel" panose="020B0503020204020204" pitchFamily="34" charset="0"/>
          </a:endParaRPr>
        </a:p>
      </dgm:t>
    </dgm:pt>
    <dgm:pt modelId="{77822C6E-000E-46F3-BACA-773284FA1280}" type="parTrans" cxnId="{1ED3BBA9-75F7-4FA3-B67B-565872E183CF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3031DCDB-54F4-4F9C-8C7E-C34FEBCC1447}" type="sibTrans" cxnId="{1ED3BBA9-75F7-4FA3-B67B-565872E183CF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BF8A5321-9C47-466E-A13A-00339FF09FB7}">
      <dgm:prSet phldrT="[Texto]"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500" b="1" noProof="0" dirty="0">
              <a:latin typeface="Corbel" panose="020B0503020204020204" pitchFamily="34" charset="0"/>
            </a:rPr>
            <a:t>PRESTADOR</a:t>
          </a:r>
        </a:p>
        <a:p>
          <a:pPr algn="ctr"/>
          <a:r>
            <a:rPr lang="en-US" sz="1500" b="1" noProof="0" dirty="0">
              <a:latin typeface="Corbel" panose="020B0503020204020204" pitchFamily="34" charset="0"/>
            </a:rPr>
            <a:t>SERVICIO</a:t>
          </a:r>
        </a:p>
        <a:p>
          <a:pPr algn="l"/>
          <a:r>
            <a:rPr lang="en-US" sz="1500" b="0" noProof="0" dirty="0"/>
            <a:t>- </a:t>
          </a:r>
          <a:r>
            <a:rPr lang="es-ES" sz="1500" b="0" noProof="0" dirty="0"/>
            <a:t>Tarifas</a:t>
          </a:r>
        </a:p>
        <a:p>
          <a:pPr algn="l"/>
          <a:r>
            <a:rPr lang="es-ES" sz="1500" b="0" noProof="0" dirty="0"/>
            <a:t>-  Morosidad</a:t>
          </a:r>
        </a:p>
        <a:p>
          <a:pPr algn="l"/>
          <a:r>
            <a:rPr lang="es-ES" sz="1500" b="0" noProof="0" dirty="0"/>
            <a:t>- Estatus legal</a:t>
          </a:r>
        </a:p>
        <a:p>
          <a:pPr algn="l"/>
          <a:r>
            <a:rPr lang="es-ES" sz="1500" b="0" noProof="0" dirty="0"/>
            <a:t>- Desempeño</a:t>
          </a:r>
        </a:p>
        <a:p>
          <a:pPr algn="l"/>
          <a:r>
            <a:rPr lang="es-ES" sz="1500" b="0" noProof="0" dirty="0"/>
            <a:t>- Ingresos / gastos</a:t>
          </a:r>
        </a:p>
        <a:p>
          <a:pPr algn="l"/>
          <a:r>
            <a:rPr lang="es-ES" sz="1500" b="0" noProof="0" dirty="0"/>
            <a:t>- Prácticas O&amp;M</a:t>
          </a:r>
          <a:endParaRPr lang="en-US" sz="1500" b="1" noProof="0" dirty="0">
            <a:latin typeface="Corbel" panose="020B0503020204020204" pitchFamily="34" charset="0"/>
          </a:endParaRPr>
        </a:p>
      </dgm:t>
    </dgm:pt>
    <dgm:pt modelId="{9979E5EE-9EF0-4C21-B1E1-84C00CCB513C}" type="parTrans" cxnId="{5C2D8470-7C29-4085-A100-118A7D1AB2D4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E1D13545-EA61-4C62-9BC4-3E2A99108C2A}" type="sibTrans" cxnId="{5C2D8470-7C29-4085-A100-118A7D1AB2D4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7419FC6E-7A67-4E41-B212-0746F3560008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en-US" sz="1600" b="1" noProof="0" dirty="0">
              <a:latin typeface="Corbel" panose="020B0503020204020204" pitchFamily="34" charset="0"/>
            </a:rPr>
            <a:t>PRESTADOR DE ASISTENCIA TECNICA </a:t>
          </a:r>
        </a:p>
        <a:p>
          <a:pPr algn="l"/>
          <a:r>
            <a:rPr lang="es-ES" sz="1500" b="0" noProof="0" dirty="0"/>
            <a:t>- Jurisdicción</a:t>
          </a:r>
        </a:p>
        <a:p>
          <a:pPr algn="l"/>
          <a:r>
            <a:rPr lang="es-ES" sz="1500" b="0" noProof="0" dirty="0"/>
            <a:t>- Periodicidad de  intervención</a:t>
          </a:r>
        </a:p>
        <a:p>
          <a:pPr algn="l"/>
          <a:r>
            <a:rPr lang="es-ES" sz="1500" b="0" noProof="0" dirty="0"/>
            <a:t>- Competencia</a:t>
          </a:r>
        </a:p>
        <a:p>
          <a:pPr algn="l"/>
          <a:r>
            <a:rPr lang="es-ES" sz="1500" b="0" noProof="0" dirty="0"/>
            <a:t>-  Recursos</a:t>
          </a:r>
          <a:endParaRPr lang="en-US" sz="1500" b="0" noProof="0" dirty="0"/>
        </a:p>
      </dgm:t>
    </dgm:pt>
    <dgm:pt modelId="{3F30E718-F9AD-4610-9AFF-3619790AAF55}" type="parTrans" cxnId="{F0EAC7FE-DF07-4280-BE0C-6C479F7384A4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832399DA-6E35-4DA5-B1C6-07F91308A22C}" type="sibTrans" cxnId="{F0EAC7FE-DF07-4280-BE0C-6C479F7384A4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97B6F88D-E767-4BEB-AD8C-7B9CF5F82F18}">
      <dgm:prSet custT="1"/>
      <dgm:spPr>
        <a:solidFill>
          <a:srgbClr val="CCCC00"/>
        </a:solidFill>
      </dgm:spPr>
      <dgm:t>
        <a:bodyPr/>
        <a:lstStyle/>
        <a:p>
          <a:pPr algn="ctr"/>
          <a:r>
            <a:rPr lang="en-US" sz="1500" b="1" u="none" noProof="0" dirty="0">
              <a:latin typeface="Corbel" panose="020B0503020204020204" pitchFamily="34" charset="0"/>
            </a:rPr>
            <a:t>COMUNIDAD</a:t>
          </a:r>
        </a:p>
        <a:p>
          <a:pPr algn="ctr"/>
          <a:endParaRPr lang="en-US" sz="1500" b="1" u="none" noProof="0" dirty="0">
            <a:latin typeface="Corbel" panose="020B0503020204020204" pitchFamily="34" charset="0"/>
          </a:endParaRPr>
        </a:p>
        <a:p>
          <a:pPr algn="l"/>
          <a:r>
            <a:rPr lang="es-ES" sz="1500" noProof="0" dirty="0"/>
            <a:t>- Acceso</a:t>
          </a:r>
        </a:p>
        <a:p>
          <a:pPr algn="l"/>
          <a:r>
            <a:rPr lang="es-ES" sz="1500" noProof="0" dirty="0"/>
            <a:t>- Ubicación</a:t>
          </a:r>
          <a:br>
            <a:rPr lang="es-ES" sz="1500" noProof="0" dirty="0"/>
          </a:br>
          <a:r>
            <a:rPr lang="es-ES" sz="1500" noProof="0" dirty="0"/>
            <a:t>- Población</a:t>
          </a:r>
        </a:p>
        <a:p>
          <a:pPr algn="l"/>
          <a:r>
            <a:rPr lang="es-ES" sz="1500" noProof="0" dirty="0"/>
            <a:t>- Cobertura</a:t>
          </a:r>
          <a:br>
            <a:rPr lang="es-ES" sz="1500" noProof="0" dirty="0"/>
          </a:br>
          <a:r>
            <a:rPr lang="es-ES" sz="1500" noProof="0" dirty="0"/>
            <a:t>- Viviendas</a:t>
          </a:r>
          <a:br>
            <a:rPr lang="es-ES" sz="1500" noProof="0" dirty="0"/>
          </a:br>
          <a:r>
            <a:rPr lang="es-ES" sz="1500" noProof="0" dirty="0"/>
            <a:t>- Prácticas de Salud e Higiene</a:t>
          </a:r>
          <a:endParaRPr lang="en-US" sz="1400" b="1" noProof="0" dirty="0">
            <a:latin typeface="Corbel" panose="020B0503020204020204" pitchFamily="34" charset="0"/>
          </a:endParaRPr>
        </a:p>
      </dgm:t>
    </dgm:pt>
    <dgm:pt modelId="{DD2E6BED-93B3-4C48-9351-9A61CE8FE8EC}" type="parTrans" cxnId="{4F809FEA-DCF5-4ACA-A4AB-363AC246F44A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7B669008-B1A8-4B91-A2D3-70F26D9DA465}" type="sibTrans" cxnId="{4F809FEA-DCF5-4ACA-A4AB-363AC246F44A}">
      <dgm:prSet/>
      <dgm:spPr/>
      <dgm:t>
        <a:bodyPr/>
        <a:lstStyle/>
        <a:p>
          <a:endParaRPr lang="es-NI">
            <a:latin typeface="Corbel" panose="020B0503020204020204" pitchFamily="34" charset="0"/>
          </a:endParaRPr>
        </a:p>
      </dgm:t>
    </dgm:pt>
    <dgm:pt modelId="{181FF594-B01E-44C3-B73D-E5579B977475}" type="pres">
      <dgm:prSet presAssocID="{54090754-AE90-4FC3-AF35-C60D62308DE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BB0B1A5-E036-476C-A3FF-BCF1E8E249A3}" type="pres">
      <dgm:prSet presAssocID="{54090754-AE90-4FC3-AF35-C60D62308DEC}" presName="bkgdShp" presStyleLbl="alignAccFollowNode1" presStyleIdx="0" presStyleCnt="1" custLinFactNeighborX="69" custLinFactNeighborY="2479"/>
      <dgm:spPr>
        <a:solidFill>
          <a:schemeClr val="bg2">
            <a:lumMod val="75000"/>
            <a:alpha val="90000"/>
          </a:schemeClr>
        </a:solidFill>
      </dgm:spPr>
    </dgm:pt>
    <dgm:pt modelId="{9E993E0E-252A-4626-90A1-1731C8ECC87A}" type="pres">
      <dgm:prSet presAssocID="{54090754-AE90-4FC3-AF35-C60D62308DEC}" presName="linComp" presStyleCnt="0"/>
      <dgm:spPr/>
    </dgm:pt>
    <dgm:pt modelId="{5C4C4D2D-0C7D-4635-8552-321307767438}" type="pres">
      <dgm:prSet presAssocID="{4A668699-141F-4A82-81A5-9FCB1F47117B}" presName="compNode" presStyleCnt="0"/>
      <dgm:spPr/>
    </dgm:pt>
    <dgm:pt modelId="{EBDC4542-FECB-41B4-97EE-6895D916E858}" type="pres">
      <dgm:prSet presAssocID="{4A668699-141F-4A82-81A5-9FCB1F47117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FC35C3-F7D7-48FD-99A9-50CFC59CEB50}" type="pres">
      <dgm:prSet presAssocID="{4A668699-141F-4A82-81A5-9FCB1F47117B}" presName="invisiNode" presStyleLbl="node1" presStyleIdx="0" presStyleCnt="4"/>
      <dgm:spPr/>
    </dgm:pt>
    <dgm:pt modelId="{06C79B37-7A73-4776-A382-1DC5843DE381}" type="pres">
      <dgm:prSet presAssocID="{4A668699-141F-4A82-81A5-9FCB1F47117B}" presName="imagNode" presStyleLbl="fgImgPlace1" presStyleIdx="0" presStyleCnt="4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0D3A14EF-B862-46C7-9492-70830C241188}" type="pres">
      <dgm:prSet presAssocID="{3031DCDB-54F4-4F9C-8C7E-C34FEBCC144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309BC39-FC55-48AE-A3D1-0FA427497599}" type="pres">
      <dgm:prSet presAssocID="{BF8A5321-9C47-466E-A13A-00339FF09FB7}" presName="compNode" presStyleCnt="0"/>
      <dgm:spPr/>
    </dgm:pt>
    <dgm:pt modelId="{FC56F8BF-D3CA-4ED4-8DC4-4F32373F1738}" type="pres">
      <dgm:prSet presAssocID="{BF8A5321-9C47-466E-A13A-00339FF09FB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8AABAF-13D6-4C77-A73A-17340E41C73B}" type="pres">
      <dgm:prSet presAssocID="{BF8A5321-9C47-466E-A13A-00339FF09FB7}" presName="invisiNode" presStyleLbl="node1" presStyleIdx="1" presStyleCnt="4"/>
      <dgm:spPr/>
    </dgm:pt>
    <dgm:pt modelId="{4683D5B9-328C-4C2A-B88A-DB4CB22745BC}" type="pres">
      <dgm:prSet presAssocID="{BF8A5321-9C47-466E-A13A-00339FF09FB7}" presName="imagNode" presStyleLbl="fgImgPlace1" presStyleIdx="1" presStyleCnt="4" custLinFactNeighborX="269" custLinFactNeighborY="1222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071109EB-0695-435D-A38A-077263D9E247}" type="pres">
      <dgm:prSet presAssocID="{E1D13545-EA61-4C62-9BC4-3E2A99108C2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D212A98-EE18-4BB5-AE90-B57FBCFE199F}" type="pres">
      <dgm:prSet presAssocID="{97B6F88D-E767-4BEB-AD8C-7B9CF5F82F18}" presName="compNode" presStyleCnt="0"/>
      <dgm:spPr/>
    </dgm:pt>
    <dgm:pt modelId="{8E045A12-5CF3-4546-B87B-DD9DBAD4B070}" type="pres">
      <dgm:prSet presAssocID="{97B6F88D-E767-4BEB-AD8C-7B9CF5F82F1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FF1306-74D1-4A50-9BB4-6E79142E5F8D}" type="pres">
      <dgm:prSet presAssocID="{97B6F88D-E767-4BEB-AD8C-7B9CF5F82F18}" presName="invisiNode" presStyleLbl="node1" presStyleIdx="2" presStyleCnt="4"/>
      <dgm:spPr/>
    </dgm:pt>
    <dgm:pt modelId="{FFA00EE6-4F33-43CE-946F-11E8E8707A8C}" type="pres">
      <dgm:prSet presAssocID="{97B6F88D-E767-4BEB-AD8C-7B9CF5F82F18}" presName="imagNode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1C888D4F-91D5-49BC-B9B4-AB223B61EAEA}" type="pres">
      <dgm:prSet presAssocID="{7B669008-B1A8-4B91-A2D3-70F26D9DA46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D0EEC7D-6068-49A8-A4ED-691C7E6FCC9A}" type="pres">
      <dgm:prSet presAssocID="{7419FC6E-7A67-4E41-B212-0746F3560008}" presName="compNode" presStyleCnt="0"/>
      <dgm:spPr/>
    </dgm:pt>
    <dgm:pt modelId="{98B3EEE0-B986-4BB1-92B8-C8ED9F30DB40}" type="pres">
      <dgm:prSet presAssocID="{7419FC6E-7A67-4E41-B212-0746F356000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C727CA-94F1-4EC1-B7B4-7B5B58C10493}" type="pres">
      <dgm:prSet presAssocID="{7419FC6E-7A67-4E41-B212-0746F3560008}" presName="invisiNode" presStyleLbl="node1" presStyleIdx="3" presStyleCnt="4"/>
      <dgm:spPr/>
    </dgm:pt>
    <dgm:pt modelId="{05771480-18AB-4AC6-A877-CF663756952E}" type="pres">
      <dgm:prSet presAssocID="{7419FC6E-7A67-4E41-B212-0746F3560008}" presName="imagNode" presStyleLbl="f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6F97D922-CB39-48BE-AE25-0DBA1523197E}" type="presOf" srcId="{E1D13545-EA61-4C62-9BC4-3E2A99108C2A}" destId="{071109EB-0695-435D-A38A-077263D9E247}" srcOrd="0" destOrd="0" presId="urn:microsoft.com/office/officeart/2005/8/layout/pList2#1"/>
    <dgm:cxn modelId="{6AA18124-F5E7-4F0E-966E-E552BD254B32}" type="presOf" srcId="{4A668699-141F-4A82-81A5-9FCB1F47117B}" destId="{EBDC4542-FECB-41B4-97EE-6895D916E858}" srcOrd="0" destOrd="0" presId="urn:microsoft.com/office/officeart/2005/8/layout/pList2#1"/>
    <dgm:cxn modelId="{C337C8EF-0AA1-495A-A2CE-A1E1E5EB7381}" type="presOf" srcId="{54090754-AE90-4FC3-AF35-C60D62308DEC}" destId="{181FF594-B01E-44C3-B73D-E5579B977475}" srcOrd="0" destOrd="0" presId="urn:microsoft.com/office/officeart/2005/8/layout/pList2#1"/>
    <dgm:cxn modelId="{3052A8E1-4825-4D31-A61C-12B267DEA70F}" type="presOf" srcId="{7B669008-B1A8-4B91-A2D3-70F26D9DA465}" destId="{1C888D4F-91D5-49BC-B9B4-AB223B61EAEA}" srcOrd="0" destOrd="0" presId="urn:microsoft.com/office/officeart/2005/8/layout/pList2#1"/>
    <dgm:cxn modelId="{4F809FEA-DCF5-4ACA-A4AB-363AC246F44A}" srcId="{54090754-AE90-4FC3-AF35-C60D62308DEC}" destId="{97B6F88D-E767-4BEB-AD8C-7B9CF5F82F18}" srcOrd="2" destOrd="0" parTransId="{DD2E6BED-93B3-4C48-9351-9A61CE8FE8EC}" sibTransId="{7B669008-B1A8-4B91-A2D3-70F26D9DA465}"/>
    <dgm:cxn modelId="{1ED3BBA9-75F7-4FA3-B67B-565872E183CF}" srcId="{54090754-AE90-4FC3-AF35-C60D62308DEC}" destId="{4A668699-141F-4A82-81A5-9FCB1F47117B}" srcOrd="0" destOrd="0" parTransId="{77822C6E-000E-46F3-BACA-773284FA1280}" sibTransId="{3031DCDB-54F4-4F9C-8C7E-C34FEBCC1447}"/>
    <dgm:cxn modelId="{D4D81DDA-05F2-4E4D-9F16-A822E7BB4969}" type="presOf" srcId="{97B6F88D-E767-4BEB-AD8C-7B9CF5F82F18}" destId="{8E045A12-5CF3-4546-B87B-DD9DBAD4B070}" srcOrd="0" destOrd="0" presId="urn:microsoft.com/office/officeart/2005/8/layout/pList2#1"/>
    <dgm:cxn modelId="{5C2D8470-7C29-4085-A100-118A7D1AB2D4}" srcId="{54090754-AE90-4FC3-AF35-C60D62308DEC}" destId="{BF8A5321-9C47-466E-A13A-00339FF09FB7}" srcOrd="1" destOrd="0" parTransId="{9979E5EE-9EF0-4C21-B1E1-84C00CCB513C}" sibTransId="{E1D13545-EA61-4C62-9BC4-3E2A99108C2A}"/>
    <dgm:cxn modelId="{4073DDB0-F3AA-4CFA-A61F-32D4AD9E5200}" type="presOf" srcId="{7419FC6E-7A67-4E41-B212-0746F3560008}" destId="{98B3EEE0-B986-4BB1-92B8-C8ED9F30DB40}" srcOrd="0" destOrd="0" presId="urn:microsoft.com/office/officeart/2005/8/layout/pList2#1"/>
    <dgm:cxn modelId="{B70BDA50-CD35-4176-B897-76E0E8BCD3F2}" type="presOf" srcId="{BF8A5321-9C47-466E-A13A-00339FF09FB7}" destId="{FC56F8BF-D3CA-4ED4-8DC4-4F32373F1738}" srcOrd="0" destOrd="0" presId="urn:microsoft.com/office/officeart/2005/8/layout/pList2#1"/>
    <dgm:cxn modelId="{F0EAC7FE-DF07-4280-BE0C-6C479F7384A4}" srcId="{54090754-AE90-4FC3-AF35-C60D62308DEC}" destId="{7419FC6E-7A67-4E41-B212-0746F3560008}" srcOrd="3" destOrd="0" parTransId="{3F30E718-F9AD-4610-9AFF-3619790AAF55}" sibTransId="{832399DA-6E35-4DA5-B1C6-07F91308A22C}"/>
    <dgm:cxn modelId="{B8AB9357-C592-490F-B333-4C6A8A737E64}" type="presOf" srcId="{3031DCDB-54F4-4F9C-8C7E-C34FEBCC1447}" destId="{0D3A14EF-B862-46C7-9492-70830C241188}" srcOrd="0" destOrd="0" presId="urn:microsoft.com/office/officeart/2005/8/layout/pList2#1"/>
    <dgm:cxn modelId="{2B71F722-38CD-4046-8BB3-92405360000E}" type="presParOf" srcId="{181FF594-B01E-44C3-B73D-E5579B977475}" destId="{7BB0B1A5-E036-476C-A3FF-BCF1E8E249A3}" srcOrd="0" destOrd="0" presId="urn:microsoft.com/office/officeart/2005/8/layout/pList2#1"/>
    <dgm:cxn modelId="{A2B1B821-9BF0-44AB-A561-F8B30FA11A73}" type="presParOf" srcId="{181FF594-B01E-44C3-B73D-E5579B977475}" destId="{9E993E0E-252A-4626-90A1-1731C8ECC87A}" srcOrd="1" destOrd="0" presId="urn:microsoft.com/office/officeart/2005/8/layout/pList2#1"/>
    <dgm:cxn modelId="{20201CDB-7565-4921-981D-6A82BE6A44E8}" type="presParOf" srcId="{9E993E0E-252A-4626-90A1-1731C8ECC87A}" destId="{5C4C4D2D-0C7D-4635-8552-321307767438}" srcOrd="0" destOrd="0" presId="urn:microsoft.com/office/officeart/2005/8/layout/pList2#1"/>
    <dgm:cxn modelId="{372AB8AE-5A16-4654-BEA9-0F746851E95B}" type="presParOf" srcId="{5C4C4D2D-0C7D-4635-8552-321307767438}" destId="{EBDC4542-FECB-41B4-97EE-6895D916E858}" srcOrd="0" destOrd="0" presId="urn:microsoft.com/office/officeart/2005/8/layout/pList2#1"/>
    <dgm:cxn modelId="{2125A878-659B-4A46-BF02-3E4AE11811F1}" type="presParOf" srcId="{5C4C4D2D-0C7D-4635-8552-321307767438}" destId="{1DFC35C3-F7D7-48FD-99A9-50CFC59CEB50}" srcOrd="1" destOrd="0" presId="urn:microsoft.com/office/officeart/2005/8/layout/pList2#1"/>
    <dgm:cxn modelId="{A6FCAEE7-40C4-4D3D-8EB2-9F619CB54D77}" type="presParOf" srcId="{5C4C4D2D-0C7D-4635-8552-321307767438}" destId="{06C79B37-7A73-4776-A382-1DC5843DE381}" srcOrd="2" destOrd="0" presId="urn:microsoft.com/office/officeart/2005/8/layout/pList2#1"/>
    <dgm:cxn modelId="{99783BC6-C7E1-4814-883B-5943A52F6CB3}" type="presParOf" srcId="{9E993E0E-252A-4626-90A1-1731C8ECC87A}" destId="{0D3A14EF-B862-46C7-9492-70830C241188}" srcOrd="1" destOrd="0" presId="urn:microsoft.com/office/officeart/2005/8/layout/pList2#1"/>
    <dgm:cxn modelId="{74B789A1-3B2F-46ED-860C-3673376B033C}" type="presParOf" srcId="{9E993E0E-252A-4626-90A1-1731C8ECC87A}" destId="{3309BC39-FC55-48AE-A3D1-0FA427497599}" srcOrd="2" destOrd="0" presId="urn:microsoft.com/office/officeart/2005/8/layout/pList2#1"/>
    <dgm:cxn modelId="{8FAC2E27-C08F-4C6E-AF86-91ABD3398A7D}" type="presParOf" srcId="{3309BC39-FC55-48AE-A3D1-0FA427497599}" destId="{FC56F8BF-D3CA-4ED4-8DC4-4F32373F1738}" srcOrd="0" destOrd="0" presId="urn:microsoft.com/office/officeart/2005/8/layout/pList2#1"/>
    <dgm:cxn modelId="{27B6946E-D3D2-4F5B-8FE9-699C0B6BF7E2}" type="presParOf" srcId="{3309BC39-FC55-48AE-A3D1-0FA427497599}" destId="{EB8AABAF-13D6-4C77-A73A-17340E41C73B}" srcOrd="1" destOrd="0" presId="urn:microsoft.com/office/officeart/2005/8/layout/pList2#1"/>
    <dgm:cxn modelId="{1DC1486B-5354-4463-88CC-F32727D4CFAF}" type="presParOf" srcId="{3309BC39-FC55-48AE-A3D1-0FA427497599}" destId="{4683D5B9-328C-4C2A-B88A-DB4CB22745BC}" srcOrd="2" destOrd="0" presId="urn:microsoft.com/office/officeart/2005/8/layout/pList2#1"/>
    <dgm:cxn modelId="{703427A3-63BF-40DE-B084-CD8DF9648A3C}" type="presParOf" srcId="{9E993E0E-252A-4626-90A1-1731C8ECC87A}" destId="{071109EB-0695-435D-A38A-077263D9E247}" srcOrd="3" destOrd="0" presId="urn:microsoft.com/office/officeart/2005/8/layout/pList2#1"/>
    <dgm:cxn modelId="{7FEA745C-4CC3-4F8B-80A7-E0C1857E3350}" type="presParOf" srcId="{9E993E0E-252A-4626-90A1-1731C8ECC87A}" destId="{7D212A98-EE18-4BB5-AE90-B57FBCFE199F}" srcOrd="4" destOrd="0" presId="urn:microsoft.com/office/officeart/2005/8/layout/pList2#1"/>
    <dgm:cxn modelId="{3257EC40-FCD0-4763-8564-EA721202CA93}" type="presParOf" srcId="{7D212A98-EE18-4BB5-AE90-B57FBCFE199F}" destId="{8E045A12-5CF3-4546-B87B-DD9DBAD4B070}" srcOrd="0" destOrd="0" presId="urn:microsoft.com/office/officeart/2005/8/layout/pList2#1"/>
    <dgm:cxn modelId="{FEBB5F94-7AF4-4EC8-9B64-51496BF0D6AB}" type="presParOf" srcId="{7D212A98-EE18-4BB5-AE90-B57FBCFE199F}" destId="{64FF1306-74D1-4A50-9BB4-6E79142E5F8D}" srcOrd="1" destOrd="0" presId="urn:microsoft.com/office/officeart/2005/8/layout/pList2#1"/>
    <dgm:cxn modelId="{79FB6E9F-3046-4CFA-9D9B-0F2EC08D6927}" type="presParOf" srcId="{7D212A98-EE18-4BB5-AE90-B57FBCFE199F}" destId="{FFA00EE6-4F33-43CE-946F-11E8E8707A8C}" srcOrd="2" destOrd="0" presId="urn:microsoft.com/office/officeart/2005/8/layout/pList2#1"/>
    <dgm:cxn modelId="{17E1AE6A-1E15-4285-87E3-8C7372A022A5}" type="presParOf" srcId="{9E993E0E-252A-4626-90A1-1731C8ECC87A}" destId="{1C888D4F-91D5-49BC-B9B4-AB223B61EAEA}" srcOrd="5" destOrd="0" presId="urn:microsoft.com/office/officeart/2005/8/layout/pList2#1"/>
    <dgm:cxn modelId="{4116826A-C815-4B6B-8BB1-BC0E68C1E057}" type="presParOf" srcId="{9E993E0E-252A-4626-90A1-1731C8ECC87A}" destId="{CD0EEC7D-6068-49A8-A4ED-691C7E6FCC9A}" srcOrd="6" destOrd="0" presId="urn:microsoft.com/office/officeart/2005/8/layout/pList2#1"/>
    <dgm:cxn modelId="{50488751-1EFB-417F-BD84-F67925F1E299}" type="presParOf" srcId="{CD0EEC7D-6068-49A8-A4ED-691C7E6FCC9A}" destId="{98B3EEE0-B986-4BB1-92B8-C8ED9F30DB40}" srcOrd="0" destOrd="0" presId="urn:microsoft.com/office/officeart/2005/8/layout/pList2#1"/>
    <dgm:cxn modelId="{E930AA27-5404-4D65-8BC7-C21C97F24C37}" type="presParOf" srcId="{CD0EEC7D-6068-49A8-A4ED-691C7E6FCC9A}" destId="{A7C727CA-94F1-4EC1-B7B4-7B5B58C10493}" srcOrd="1" destOrd="0" presId="urn:microsoft.com/office/officeart/2005/8/layout/pList2#1"/>
    <dgm:cxn modelId="{77CB3068-548F-489A-9A90-4EB904A09EFA}" type="presParOf" srcId="{CD0EEC7D-6068-49A8-A4ED-691C7E6FCC9A}" destId="{05771480-18AB-4AC6-A877-CF663756952E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1B463-03A3-4379-AEC5-5DF147B72E27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28376F7-CC12-4E7F-A66F-C0570D3AEB12}">
      <dgm:prSet custT="1"/>
      <dgm:spPr/>
      <dgm:t>
        <a:bodyPr/>
        <a:lstStyle/>
        <a:p>
          <a:pPr rtl="0"/>
          <a:r>
            <a:rPr lang="es-AR" altLang="es-NI" sz="2000" b="1" dirty="0">
              <a:latin typeface="+mj-lt"/>
            </a:rPr>
            <a:t>Validación de datos en físico</a:t>
          </a:r>
          <a:endParaRPr lang="es-NI" sz="2000" b="1" dirty="0"/>
        </a:p>
      </dgm:t>
    </dgm:pt>
    <dgm:pt modelId="{B3D24DB7-CF26-4EEF-B209-B9030E7B5BE3}" type="parTrans" cxnId="{916A7F5E-80BD-4A6E-AD55-06BB8DAFA830}">
      <dgm:prSet/>
      <dgm:spPr/>
      <dgm:t>
        <a:bodyPr/>
        <a:lstStyle/>
        <a:p>
          <a:endParaRPr lang="es-ES"/>
        </a:p>
      </dgm:t>
    </dgm:pt>
    <dgm:pt modelId="{EEE2FAC4-7841-4A28-A5AC-4B8ADB839A09}" type="sibTrans" cxnId="{916A7F5E-80BD-4A6E-AD55-06BB8DAFA830}">
      <dgm:prSet/>
      <dgm:spPr/>
      <dgm:t>
        <a:bodyPr/>
        <a:lstStyle/>
        <a:p>
          <a:endParaRPr lang="es-ES"/>
        </a:p>
      </dgm:t>
    </dgm:pt>
    <dgm:pt modelId="{A0ECE8B2-B0A3-4069-BE5B-49C6C7EAA285}">
      <dgm:prSet custT="1"/>
      <dgm:spPr/>
      <dgm:t>
        <a:bodyPr/>
        <a:lstStyle/>
        <a:p>
          <a:r>
            <a:rPr lang="es-AR" altLang="es-NI" sz="2000" b="1" dirty="0">
              <a:latin typeface="+mj-lt"/>
            </a:rPr>
            <a:t>Digitación y edición de datos</a:t>
          </a:r>
          <a:endParaRPr lang="es-NI" sz="2000" b="1" dirty="0"/>
        </a:p>
      </dgm:t>
    </dgm:pt>
    <dgm:pt modelId="{4C895F4A-9127-4A25-9B9B-CDD6AF1ECC41}" type="parTrans" cxnId="{2EEFE2E1-CDEF-4A1D-972C-C30AD8D0CFF6}">
      <dgm:prSet/>
      <dgm:spPr/>
      <dgm:t>
        <a:bodyPr/>
        <a:lstStyle/>
        <a:p>
          <a:endParaRPr lang="es-ES"/>
        </a:p>
      </dgm:t>
    </dgm:pt>
    <dgm:pt modelId="{3B6B51FB-E6A4-4EC8-B2F1-B5AE3345FFEE}" type="sibTrans" cxnId="{2EEFE2E1-CDEF-4A1D-972C-C30AD8D0CFF6}">
      <dgm:prSet/>
      <dgm:spPr/>
      <dgm:t>
        <a:bodyPr/>
        <a:lstStyle/>
        <a:p>
          <a:endParaRPr lang="es-ES"/>
        </a:p>
      </dgm:t>
    </dgm:pt>
    <dgm:pt modelId="{FF0ED602-358B-4BF2-AF41-10B81EA3D15E}">
      <dgm:prSet custT="1"/>
      <dgm:spPr/>
      <dgm:t>
        <a:bodyPr/>
        <a:lstStyle/>
        <a:p>
          <a:r>
            <a:rPr lang="es-AR" altLang="es-NI" sz="2000" b="1" dirty="0">
              <a:latin typeface="+mj-lt"/>
            </a:rPr>
            <a:t>Validación de datos</a:t>
          </a:r>
          <a:endParaRPr lang="es-NI" sz="2000" b="1" dirty="0"/>
        </a:p>
      </dgm:t>
    </dgm:pt>
    <dgm:pt modelId="{7047B98F-F08C-42B8-B16A-B2F63A753821}" type="parTrans" cxnId="{DF8238EB-1237-4E32-BAC5-7A04019BBBCE}">
      <dgm:prSet/>
      <dgm:spPr/>
      <dgm:t>
        <a:bodyPr/>
        <a:lstStyle/>
        <a:p>
          <a:endParaRPr lang="es-ES"/>
        </a:p>
      </dgm:t>
    </dgm:pt>
    <dgm:pt modelId="{88822513-2980-49D4-A4B6-32F547100658}" type="sibTrans" cxnId="{DF8238EB-1237-4E32-BAC5-7A04019BBBCE}">
      <dgm:prSet/>
      <dgm:spPr/>
      <dgm:t>
        <a:bodyPr/>
        <a:lstStyle/>
        <a:p>
          <a:endParaRPr lang="es-ES"/>
        </a:p>
      </dgm:t>
    </dgm:pt>
    <dgm:pt modelId="{1ED5562B-36FB-4EBD-A9C8-6C2A882EC046}">
      <dgm:prSet custT="1"/>
      <dgm:spPr/>
      <dgm:t>
        <a:bodyPr/>
        <a:lstStyle/>
        <a:p>
          <a:r>
            <a:rPr lang="es-AR" altLang="es-NI" sz="2000" b="1" dirty="0">
              <a:latin typeface="+mj-lt"/>
            </a:rPr>
            <a:t>Indicadores y reportes </a:t>
          </a:r>
        </a:p>
      </dgm:t>
    </dgm:pt>
    <dgm:pt modelId="{863EF88C-E502-4B0D-80C9-E6EF47E11B54}" type="parTrans" cxnId="{CE6855F5-5200-4C4F-8E2F-274CDB14019E}">
      <dgm:prSet/>
      <dgm:spPr/>
      <dgm:t>
        <a:bodyPr/>
        <a:lstStyle/>
        <a:p>
          <a:endParaRPr lang="es-ES"/>
        </a:p>
      </dgm:t>
    </dgm:pt>
    <dgm:pt modelId="{18A3220B-F574-46AF-9000-B2260CB84761}" type="sibTrans" cxnId="{CE6855F5-5200-4C4F-8E2F-274CDB14019E}">
      <dgm:prSet/>
      <dgm:spPr/>
      <dgm:t>
        <a:bodyPr/>
        <a:lstStyle/>
        <a:p>
          <a:endParaRPr lang="es-ES"/>
        </a:p>
      </dgm:t>
    </dgm:pt>
    <dgm:pt modelId="{4143B3B6-869E-4E47-91D5-D3BFC1E4DABB}">
      <dgm:prSet custT="1"/>
      <dgm:spPr/>
      <dgm:t>
        <a:bodyPr/>
        <a:lstStyle/>
        <a:p>
          <a:pPr algn="just"/>
          <a:r>
            <a:rPr lang="es-ES" altLang="es-NI" sz="1600" dirty="0">
              <a:latin typeface="+mn-lt"/>
            </a:rPr>
            <a:t>Todos los datos levantados en físico en campo deben ser revisados antes de su digitación en la plataforma, a fin de revisar y corregir posibles errores cometidos en </a:t>
          </a:r>
          <a:r>
            <a:rPr lang="es-NI" altLang="es-NI" sz="1600" dirty="0">
              <a:latin typeface="+mn-lt"/>
            </a:rPr>
            <a:t>el levantamiento. Así como para completar información contenida en los registros de la </a:t>
          </a:r>
          <a:r>
            <a:rPr lang="es-NI" altLang="es-NI" sz="1600" dirty="0" smtClean="0">
              <a:latin typeface="+mn-lt"/>
            </a:rPr>
            <a:t>UMASH </a:t>
          </a:r>
          <a:r>
            <a:rPr lang="es-NI" altLang="es-NI" sz="1600" dirty="0">
              <a:latin typeface="+mn-lt"/>
            </a:rPr>
            <a:t>y Alcaldía</a:t>
          </a:r>
          <a:endParaRPr lang="es-ES" sz="1600" dirty="0">
            <a:latin typeface="+mn-lt"/>
          </a:endParaRPr>
        </a:p>
      </dgm:t>
    </dgm:pt>
    <dgm:pt modelId="{A0D66400-25AB-434F-8A46-EF793857446A}" type="parTrans" cxnId="{E9688255-A7F8-414E-A1B9-6E60281CCACD}">
      <dgm:prSet/>
      <dgm:spPr/>
      <dgm:t>
        <a:bodyPr/>
        <a:lstStyle/>
        <a:p>
          <a:endParaRPr lang="es-ES"/>
        </a:p>
      </dgm:t>
    </dgm:pt>
    <dgm:pt modelId="{B04DCFFE-9FAD-4206-A2FB-5C5694495F37}" type="sibTrans" cxnId="{E9688255-A7F8-414E-A1B9-6E60281CCACD}">
      <dgm:prSet/>
      <dgm:spPr/>
      <dgm:t>
        <a:bodyPr/>
        <a:lstStyle/>
        <a:p>
          <a:endParaRPr lang="es-ES"/>
        </a:p>
      </dgm:t>
    </dgm:pt>
    <dgm:pt modelId="{57A9564F-5984-4F4D-BBDE-4304F56EF98F}">
      <dgm:prSet custT="1"/>
      <dgm:spPr/>
      <dgm:t>
        <a:bodyPr/>
        <a:lstStyle/>
        <a:p>
          <a:pPr algn="just"/>
          <a:r>
            <a:rPr lang="es-NI" altLang="es-NI" sz="1600" dirty="0">
              <a:latin typeface="+mn-lt"/>
            </a:rPr>
            <a:t>La información levantada y validada en físico, será digitada y editada en la plataforma, por el </a:t>
          </a:r>
          <a:r>
            <a:rPr lang="es-NI" altLang="es-NI" sz="1600" dirty="0" smtClean="0">
              <a:latin typeface="+mn-lt"/>
            </a:rPr>
            <a:t>UMASH </a:t>
          </a:r>
          <a:r>
            <a:rPr lang="es-NI" altLang="es-NI" sz="1600" dirty="0">
              <a:latin typeface="+mn-lt"/>
            </a:rPr>
            <a:t>y/o técnicos capacitados por FISE.</a:t>
          </a:r>
          <a:endParaRPr lang="es-ES" sz="1600" dirty="0">
            <a:latin typeface="+mn-lt"/>
          </a:endParaRPr>
        </a:p>
      </dgm:t>
    </dgm:pt>
    <dgm:pt modelId="{1BE5BB98-DDB9-48F0-AE07-8F8A9A7E6503}" type="parTrans" cxnId="{52794422-BB8F-4A21-BFDE-67099691860C}">
      <dgm:prSet/>
      <dgm:spPr/>
      <dgm:t>
        <a:bodyPr/>
        <a:lstStyle/>
        <a:p>
          <a:endParaRPr lang="es-ES"/>
        </a:p>
      </dgm:t>
    </dgm:pt>
    <dgm:pt modelId="{C12072DF-5AC1-40ED-99EA-2D364D67F154}" type="sibTrans" cxnId="{52794422-BB8F-4A21-BFDE-67099691860C}">
      <dgm:prSet/>
      <dgm:spPr/>
      <dgm:t>
        <a:bodyPr/>
        <a:lstStyle/>
        <a:p>
          <a:endParaRPr lang="es-ES"/>
        </a:p>
      </dgm:t>
    </dgm:pt>
    <dgm:pt modelId="{64BE5A83-3A0D-4120-93D8-D20BC640F151}">
      <dgm:prSet custT="1"/>
      <dgm:spPr/>
      <dgm:t>
        <a:bodyPr/>
        <a:lstStyle/>
        <a:p>
          <a:pPr algn="just"/>
          <a:r>
            <a:rPr lang="es-AR" altLang="es-NI" sz="1600" dirty="0">
              <a:latin typeface="+mn-lt"/>
            </a:rPr>
            <a:t>La validación la realiza el GTP en consenso con el </a:t>
          </a:r>
          <a:r>
            <a:rPr lang="es-AR" altLang="es-NI" sz="1600" dirty="0" smtClean="0">
              <a:latin typeface="+mn-lt"/>
            </a:rPr>
            <a:t>UMASH, </a:t>
          </a:r>
          <a:r>
            <a:rPr lang="es-AR" altLang="es-NI" sz="1600" dirty="0">
              <a:latin typeface="+mn-lt"/>
            </a:rPr>
            <a:t>para certificar que los datos de las encuestas digitadas que se validan son correctos.</a:t>
          </a:r>
          <a:endParaRPr lang="es-ES" sz="1600" dirty="0">
            <a:latin typeface="+mn-lt"/>
          </a:endParaRPr>
        </a:p>
      </dgm:t>
    </dgm:pt>
    <dgm:pt modelId="{74A8421B-3281-4C2C-B3AA-78EAD86BD338}" type="parTrans" cxnId="{73104EC8-4031-40FF-B8DB-835F15950597}">
      <dgm:prSet/>
      <dgm:spPr/>
      <dgm:t>
        <a:bodyPr/>
        <a:lstStyle/>
        <a:p>
          <a:endParaRPr lang="es-ES"/>
        </a:p>
      </dgm:t>
    </dgm:pt>
    <dgm:pt modelId="{715C20A1-BA1D-4B91-A73E-61739428F657}" type="sibTrans" cxnId="{73104EC8-4031-40FF-B8DB-835F15950597}">
      <dgm:prSet/>
      <dgm:spPr/>
      <dgm:t>
        <a:bodyPr/>
        <a:lstStyle/>
        <a:p>
          <a:endParaRPr lang="es-ES"/>
        </a:p>
      </dgm:t>
    </dgm:pt>
    <dgm:pt modelId="{C54D2A7F-1C7D-4214-A11A-2E671E7FF34A}">
      <dgm:prSet custT="1"/>
      <dgm:spPr/>
      <dgm:t>
        <a:bodyPr/>
        <a:lstStyle/>
        <a:p>
          <a:pPr algn="just"/>
          <a:r>
            <a:rPr lang="es-AR" altLang="es-NI" sz="1600" dirty="0">
              <a:latin typeface="+mn-lt"/>
            </a:rPr>
            <a:t>Con la información validada se pueden generar indicadores y reportes gerenciales. </a:t>
          </a:r>
          <a:endParaRPr lang="es-ES" sz="1600" dirty="0">
            <a:latin typeface="+mn-lt"/>
          </a:endParaRPr>
        </a:p>
      </dgm:t>
    </dgm:pt>
    <dgm:pt modelId="{63CFD9A0-258B-44F8-8B09-300450D1BD12}" type="parTrans" cxnId="{3F402382-AB13-476A-B097-FA4D5A7E7438}">
      <dgm:prSet/>
      <dgm:spPr/>
      <dgm:t>
        <a:bodyPr/>
        <a:lstStyle/>
        <a:p>
          <a:endParaRPr lang="es-ES"/>
        </a:p>
      </dgm:t>
    </dgm:pt>
    <dgm:pt modelId="{BB30E266-B761-4C3F-A937-E1655C0ED339}" type="sibTrans" cxnId="{3F402382-AB13-476A-B097-FA4D5A7E7438}">
      <dgm:prSet/>
      <dgm:spPr/>
      <dgm:t>
        <a:bodyPr/>
        <a:lstStyle/>
        <a:p>
          <a:endParaRPr lang="es-ES"/>
        </a:p>
      </dgm:t>
    </dgm:pt>
    <dgm:pt modelId="{5ED3D670-FF07-4B93-9981-32FBF9602AD1}">
      <dgm:prSet custT="1"/>
      <dgm:spPr/>
      <dgm:t>
        <a:bodyPr/>
        <a:lstStyle/>
        <a:p>
          <a:pPr algn="l"/>
          <a:endParaRPr lang="es-AR" altLang="es-NI" sz="1600" dirty="0">
            <a:solidFill>
              <a:srgbClr val="21649C"/>
            </a:solidFill>
            <a:latin typeface="+mn-lt"/>
          </a:endParaRPr>
        </a:p>
      </dgm:t>
    </dgm:pt>
    <dgm:pt modelId="{2C49E83D-A760-4CEB-862A-6DAB8C073C8D}" type="parTrans" cxnId="{4489B2C8-0A35-4E8E-B522-4CB899827313}">
      <dgm:prSet/>
      <dgm:spPr/>
      <dgm:t>
        <a:bodyPr/>
        <a:lstStyle/>
        <a:p>
          <a:endParaRPr lang="es-ES"/>
        </a:p>
      </dgm:t>
    </dgm:pt>
    <dgm:pt modelId="{4DAC7256-50FE-470E-8434-1F5AA4AC0382}" type="sibTrans" cxnId="{4489B2C8-0A35-4E8E-B522-4CB899827313}">
      <dgm:prSet/>
      <dgm:spPr/>
      <dgm:t>
        <a:bodyPr/>
        <a:lstStyle/>
        <a:p>
          <a:endParaRPr lang="es-ES"/>
        </a:p>
      </dgm:t>
    </dgm:pt>
    <dgm:pt modelId="{13609A66-BC09-4CB4-8C72-EFA166B0FE86}" type="pres">
      <dgm:prSet presAssocID="{C7A1B463-03A3-4379-AEC5-5DF147B72E2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E61D19-49CD-4B61-8B39-AD6CB2969389}" type="pres">
      <dgm:prSet presAssocID="{F28376F7-CC12-4E7F-A66F-C0570D3AEB12}" presName="parentLin" presStyleCnt="0"/>
      <dgm:spPr/>
    </dgm:pt>
    <dgm:pt modelId="{37082A60-D5EA-41E1-A814-138E74666915}" type="pres">
      <dgm:prSet presAssocID="{F28376F7-CC12-4E7F-A66F-C0570D3AEB12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F54A499B-F2AF-47C9-81B0-F824229D358F}" type="pres">
      <dgm:prSet presAssocID="{F28376F7-CC12-4E7F-A66F-C0570D3AEB12}" presName="parentText" presStyleLbl="node1" presStyleIdx="0" presStyleCnt="4" custScaleX="8686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84E7DF-57B3-4A22-849D-301188E7B345}" type="pres">
      <dgm:prSet presAssocID="{F28376F7-CC12-4E7F-A66F-C0570D3AEB12}" presName="negativeSpace" presStyleCnt="0"/>
      <dgm:spPr/>
    </dgm:pt>
    <dgm:pt modelId="{BEA61A9E-42FB-4540-A0B0-36C9BC4370F4}" type="pres">
      <dgm:prSet presAssocID="{F28376F7-CC12-4E7F-A66F-C0570D3AEB12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8491B2-6033-4D62-86AA-A80EB2175D57}" type="pres">
      <dgm:prSet presAssocID="{EEE2FAC4-7841-4A28-A5AC-4B8ADB839A09}" presName="spaceBetweenRectangles" presStyleCnt="0"/>
      <dgm:spPr/>
    </dgm:pt>
    <dgm:pt modelId="{EEFAB30F-17C9-430F-BA30-8D77DF1B9FA6}" type="pres">
      <dgm:prSet presAssocID="{A0ECE8B2-B0A3-4069-BE5B-49C6C7EAA285}" presName="parentLin" presStyleCnt="0"/>
      <dgm:spPr/>
    </dgm:pt>
    <dgm:pt modelId="{B0021974-B0C5-404E-9B1C-250A43D08307}" type="pres">
      <dgm:prSet presAssocID="{A0ECE8B2-B0A3-4069-BE5B-49C6C7EAA285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66ADC7D0-30A6-457A-A1F5-6EBCF96BE26C}" type="pres">
      <dgm:prSet presAssocID="{A0ECE8B2-B0A3-4069-BE5B-49C6C7EAA28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9DDA29-8989-4488-8FCF-C40C85184751}" type="pres">
      <dgm:prSet presAssocID="{A0ECE8B2-B0A3-4069-BE5B-49C6C7EAA285}" presName="negativeSpace" presStyleCnt="0"/>
      <dgm:spPr/>
    </dgm:pt>
    <dgm:pt modelId="{3CC66AF1-A9DC-4AE8-99AB-D04C1D0C4CF3}" type="pres">
      <dgm:prSet presAssocID="{A0ECE8B2-B0A3-4069-BE5B-49C6C7EAA28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1D9493-CFE0-4B88-B98F-04687EC165D6}" type="pres">
      <dgm:prSet presAssocID="{3B6B51FB-E6A4-4EC8-B2F1-B5AE3345FFEE}" presName="spaceBetweenRectangles" presStyleCnt="0"/>
      <dgm:spPr/>
    </dgm:pt>
    <dgm:pt modelId="{49221867-1E05-4B7C-AF89-7537B967C110}" type="pres">
      <dgm:prSet presAssocID="{FF0ED602-358B-4BF2-AF41-10B81EA3D15E}" presName="parentLin" presStyleCnt="0"/>
      <dgm:spPr/>
    </dgm:pt>
    <dgm:pt modelId="{C89C0BF0-05EA-4619-875E-2F75CD2BBDF1}" type="pres">
      <dgm:prSet presAssocID="{FF0ED602-358B-4BF2-AF41-10B81EA3D15E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0FC6305E-7E0F-4550-82E2-4C17D0A0C78B}" type="pres">
      <dgm:prSet presAssocID="{FF0ED602-358B-4BF2-AF41-10B81EA3D15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B6C361-DE39-4B71-8416-FE2E98955850}" type="pres">
      <dgm:prSet presAssocID="{FF0ED602-358B-4BF2-AF41-10B81EA3D15E}" presName="negativeSpace" presStyleCnt="0"/>
      <dgm:spPr/>
    </dgm:pt>
    <dgm:pt modelId="{21FE6A32-F609-4116-B0FA-3E28155F5891}" type="pres">
      <dgm:prSet presAssocID="{FF0ED602-358B-4BF2-AF41-10B81EA3D15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B98035-4459-4BFF-B49C-8084CC35AF5F}" type="pres">
      <dgm:prSet presAssocID="{88822513-2980-49D4-A4B6-32F547100658}" presName="spaceBetweenRectangles" presStyleCnt="0"/>
      <dgm:spPr/>
    </dgm:pt>
    <dgm:pt modelId="{982CC25E-FD6D-4407-A445-07FC39EF6E91}" type="pres">
      <dgm:prSet presAssocID="{1ED5562B-36FB-4EBD-A9C8-6C2A882EC046}" presName="parentLin" presStyleCnt="0"/>
      <dgm:spPr/>
    </dgm:pt>
    <dgm:pt modelId="{5967E25D-2B2E-49A7-84CC-BB794B32E08A}" type="pres">
      <dgm:prSet presAssocID="{1ED5562B-36FB-4EBD-A9C8-6C2A882EC046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E1641972-809B-4273-94AB-526041801EF6}" type="pres">
      <dgm:prSet presAssocID="{1ED5562B-36FB-4EBD-A9C8-6C2A882EC04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F754D2-7C0B-4336-A86F-608CFE6BB683}" type="pres">
      <dgm:prSet presAssocID="{1ED5562B-36FB-4EBD-A9C8-6C2A882EC046}" presName="negativeSpace" presStyleCnt="0"/>
      <dgm:spPr/>
    </dgm:pt>
    <dgm:pt modelId="{497B3A1A-4A1E-4E95-8336-803C324EF3EF}" type="pres">
      <dgm:prSet presAssocID="{1ED5562B-36FB-4EBD-A9C8-6C2A882EC046}" presName="childText" presStyleLbl="conFgAcc1" presStyleIdx="3" presStyleCnt="4" custLinFactNeighborX="-1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A76F6C-947E-4E8E-B4EA-A5266F13B933}" type="presOf" srcId="{1ED5562B-36FB-4EBD-A9C8-6C2A882EC046}" destId="{5967E25D-2B2E-49A7-84CC-BB794B32E08A}" srcOrd="0" destOrd="0" presId="urn:microsoft.com/office/officeart/2005/8/layout/list1"/>
    <dgm:cxn modelId="{6DFEF8DC-4A2C-431D-839B-313F0423D7E5}" type="presOf" srcId="{5ED3D670-FF07-4B93-9981-32FBF9602AD1}" destId="{497B3A1A-4A1E-4E95-8336-803C324EF3EF}" srcOrd="0" destOrd="1" presId="urn:microsoft.com/office/officeart/2005/8/layout/list1"/>
    <dgm:cxn modelId="{1908C285-E622-4BDD-AB2E-8720E04B850C}" type="presOf" srcId="{57A9564F-5984-4F4D-BBDE-4304F56EF98F}" destId="{3CC66AF1-A9DC-4AE8-99AB-D04C1D0C4CF3}" srcOrd="0" destOrd="0" presId="urn:microsoft.com/office/officeart/2005/8/layout/list1"/>
    <dgm:cxn modelId="{5DB9DD6B-36FA-4CB3-B310-4080AB000DAF}" type="presOf" srcId="{F28376F7-CC12-4E7F-A66F-C0570D3AEB12}" destId="{F54A499B-F2AF-47C9-81B0-F824229D358F}" srcOrd="1" destOrd="0" presId="urn:microsoft.com/office/officeart/2005/8/layout/list1"/>
    <dgm:cxn modelId="{916A7F5E-80BD-4A6E-AD55-06BB8DAFA830}" srcId="{C7A1B463-03A3-4379-AEC5-5DF147B72E27}" destId="{F28376F7-CC12-4E7F-A66F-C0570D3AEB12}" srcOrd="0" destOrd="0" parTransId="{B3D24DB7-CF26-4EEF-B209-B9030E7B5BE3}" sibTransId="{EEE2FAC4-7841-4A28-A5AC-4B8ADB839A09}"/>
    <dgm:cxn modelId="{49B5244E-99E6-406A-9AC1-C3C39939429D}" type="presOf" srcId="{A0ECE8B2-B0A3-4069-BE5B-49C6C7EAA285}" destId="{B0021974-B0C5-404E-9B1C-250A43D08307}" srcOrd="0" destOrd="0" presId="urn:microsoft.com/office/officeart/2005/8/layout/list1"/>
    <dgm:cxn modelId="{3FD8B6F0-39BE-4054-B1FD-BA7426AE9B7A}" type="presOf" srcId="{FF0ED602-358B-4BF2-AF41-10B81EA3D15E}" destId="{C89C0BF0-05EA-4619-875E-2F75CD2BBDF1}" srcOrd="0" destOrd="0" presId="urn:microsoft.com/office/officeart/2005/8/layout/list1"/>
    <dgm:cxn modelId="{3F402382-AB13-476A-B097-FA4D5A7E7438}" srcId="{1ED5562B-36FB-4EBD-A9C8-6C2A882EC046}" destId="{C54D2A7F-1C7D-4214-A11A-2E671E7FF34A}" srcOrd="0" destOrd="0" parTransId="{63CFD9A0-258B-44F8-8B09-300450D1BD12}" sibTransId="{BB30E266-B761-4C3F-A937-E1655C0ED339}"/>
    <dgm:cxn modelId="{6DC2CC66-F512-4F12-9EF7-B13B76B6050A}" type="presOf" srcId="{64BE5A83-3A0D-4120-93D8-D20BC640F151}" destId="{21FE6A32-F609-4116-B0FA-3E28155F5891}" srcOrd="0" destOrd="0" presId="urn:microsoft.com/office/officeart/2005/8/layout/list1"/>
    <dgm:cxn modelId="{4A83EC20-99B0-43C7-AAF4-11825753FD50}" type="presOf" srcId="{FF0ED602-358B-4BF2-AF41-10B81EA3D15E}" destId="{0FC6305E-7E0F-4550-82E2-4C17D0A0C78B}" srcOrd="1" destOrd="0" presId="urn:microsoft.com/office/officeart/2005/8/layout/list1"/>
    <dgm:cxn modelId="{2E041FCC-2177-4AD6-9A23-A8F72F68FC98}" type="presOf" srcId="{C7A1B463-03A3-4379-AEC5-5DF147B72E27}" destId="{13609A66-BC09-4CB4-8C72-EFA166B0FE86}" srcOrd="0" destOrd="0" presId="urn:microsoft.com/office/officeart/2005/8/layout/list1"/>
    <dgm:cxn modelId="{0698BC5A-1692-448F-A659-54A2B5BC5CCC}" type="presOf" srcId="{1ED5562B-36FB-4EBD-A9C8-6C2A882EC046}" destId="{E1641972-809B-4273-94AB-526041801EF6}" srcOrd="1" destOrd="0" presId="urn:microsoft.com/office/officeart/2005/8/layout/list1"/>
    <dgm:cxn modelId="{C36BEF49-8A7F-42BE-9D93-C96213C41041}" type="presOf" srcId="{A0ECE8B2-B0A3-4069-BE5B-49C6C7EAA285}" destId="{66ADC7D0-30A6-457A-A1F5-6EBCF96BE26C}" srcOrd="1" destOrd="0" presId="urn:microsoft.com/office/officeart/2005/8/layout/list1"/>
    <dgm:cxn modelId="{CE6855F5-5200-4C4F-8E2F-274CDB14019E}" srcId="{C7A1B463-03A3-4379-AEC5-5DF147B72E27}" destId="{1ED5562B-36FB-4EBD-A9C8-6C2A882EC046}" srcOrd="3" destOrd="0" parTransId="{863EF88C-E502-4B0D-80C9-E6EF47E11B54}" sibTransId="{18A3220B-F574-46AF-9000-B2260CB84761}"/>
    <dgm:cxn modelId="{85ACC946-51D1-4AB7-B14F-B84B173B58FD}" type="presOf" srcId="{C54D2A7F-1C7D-4214-A11A-2E671E7FF34A}" destId="{497B3A1A-4A1E-4E95-8336-803C324EF3EF}" srcOrd="0" destOrd="0" presId="urn:microsoft.com/office/officeart/2005/8/layout/list1"/>
    <dgm:cxn modelId="{E9688255-A7F8-414E-A1B9-6E60281CCACD}" srcId="{F28376F7-CC12-4E7F-A66F-C0570D3AEB12}" destId="{4143B3B6-869E-4E47-91D5-D3BFC1E4DABB}" srcOrd="0" destOrd="0" parTransId="{A0D66400-25AB-434F-8A46-EF793857446A}" sibTransId="{B04DCFFE-9FAD-4206-A2FB-5C5694495F37}"/>
    <dgm:cxn modelId="{73104EC8-4031-40FF-B8DB-835F15950597}" srcId="{FF0ED602-358B-4BF2-AF41-10B81EA3D15E}" destId="{64BE5A83-3A0D-4120-93D8-D20BC640F151}" srcOrd="0" destOrd="0" parTransId="{74A8421B-3281-4C2C-B3AA-78EAD86BD338}" sibTransId="{715C20A1-BA1D-4B91-A73E-61739428F657}"/>
    <dgm:cxn modelId="{2EEFE2E1-CDEF-4A1D-972C-C30AD8D0CFF6}" srcId="{C7A1B463-03A3-4379-AEC5-5DF147B72E27}" destId="{A0ECE8B2-B0A3-4069-BE5B-49C6C7EAA285}" srcOrd="1" destOrd="0" parTransId="{4C895F4A-9127-4A25-9B9B-CDD6AF1ECC41}" sibTransId="{3B6B51FB-E6A4-4EC8-B2F1-B5AE3345FFEE}"/>
    <dgm:cxn modelId="{52794422-BB8F-4A21-BFDE-67099691860C}" srcId="{A0ECE8B2-B0A3-4069-BE5B-49C6C7EAA285}" destId="{57A9564F-5984-4F4D-BBDE-4304F56EF98F}" srcOrd="0" destOrd="0" parTransId="{1BE5BB98-DDB9-48F0-AE07-8F8A9A7E6503}" sibTransId="{C12072DF-5AC1-40ED-99EA-2D364D67F154}"/>
    <dgm:cxn modelId="{DF8238EB-1237-4E32-BAC5-7A04019BBBCE}" srcId="{C7A1B463-03A3-4379-AEC5-5DF147B72E27}" destId="{FF0ED602-358B-4BF2-AF41-10B81EA3D15E}" srcOrd="2" destOrd="0" parTransId="{7047B98F-F08C-42B8-B16A-B2F63A753821}" sibTransId="{88822513-2980-49D4-A4B6-32F547100658}"/>
    <dgm:cxn modelId="{C4DCCC89-BE70-45DC-9D9D-F8471380F999}" type="presOf" srcId="{F28376F7-CC12-4E7F-A66F-C0570D3AEB12}" destId="{37082A60-D5EA-41E1-A814-138E74666915}" srcOrd="0" destOrd="0" presId="urn:microsoft.com/office/officeart/2005/8/layout/list1"/>
    <dgm:cxn modelId="{4489B2C8-0A35-4E8E-B522-4CB899827313}" srcId="{1ED5562B-36FB-4EBD-A9C8-6C2A882EC046}" destId="{5ED3D670-FF07-4B93-9981-32FBF9602AD1}" srcOrd="1" destOrd="0" parTransId="{2C49E83D-A760-4CEB-862A-6DAB8C073C8D}" sibTransId="{4DAC7256-50FE-470E-8434-1F5AA4AC0382}"/>
    <dgm:cxn modelId="{8BA52BAB-68B0-4F16-A432-E215041DE4BA}" type="presOf" srcId="{4143B3B6-869E-4E47-91D5-D3BFC1E4DABB}" destId="{BEA61A9E-42FB-4540-A0B0-36C9BC4370F4}" srcOrd="0" destOrd="0" presId="urn:microsoft.com/office/officeart/2005/8/layout/list1"/>
    <dgm:cxn modelId="{A4ED48DC-3DEF-4089-B867-10B4C24D2F51}" type="presParOf" srcId="{13609A66-BC09-4CB4-8C72-EFA166B0FE86}" destId="{63E61D19-49CD-4B61-8B39-AD6CB2969389}" srcOrd="0" destOrd="0" presId="urn:microsoft.com/office/officeart/2005/8/layout/list1"/>
    <dgm:cxn modelId="{D31757A5-815A-4175-93D2-CD8968E6FCC0}" type="presParOf" srcId="{63E61D19-49CD-4B61-8B39-AD6CB2969389}" destId="{37082A60-D5EA-41E1-A814-138E74666915}" srcOrd="0" destOrd="0" presId="urn:microsoft.com/office/officeart/2005/8/layout/list1"/>
    <dgm:cxn modelId="{43E9F519-3D9C-44EC-BD48-B35CC81B912D}" type="presParOf" srcId="{63E61D19-49CD-4B61-8B39-AD6CB2969389}" destId="{F54A499B-F2AF-47C9-81B0-F824229D358F}" srcOrd="1" destOrd="0" presId="urn:microsoft.com/office/officeart/2005/8/layout/list1"/>
    <dgm:cxn modelId="{021C2ADD-09F3-4DEB-B589-41A3B3B69A4C}" type="presParOf" srcId="{13609A66-BC09-4CB4-8C72-EFA166B0FE86}" destId="{0B84E7DF-57B3-4A22-849D-301188E7B345}" srcOrd="1" destOrd="0" presId="urn:microsoft.com/office/officeart/2005/8/layout/list1"/>
    <dgm:cxn modelId="{3AF45832-1B9D-4789-81C3-4DE4171EE0B8}" type="presParOf" srcId="{13609A66-BC09-4CB4-8C72-EFA166B0FE86}" destId="{BEA61A9E-42FB-4540-A0B0-36C9BC4370F4}" srcOrd="2" destOrd="0" presId="urn:microsoft.com/office/officeart/2005/8/layout/list1"/>
    <dgm:cxn modelId="{247C97D5-8920-43B0-AD83-44D3BC5A20E5}" type="presParOf" srcId="{13609A66-BC09-4CB4-8C72-EFA166B0FE86}" destId="{6E8491B2-6033-4D62-86AA-A80EB2175D57}" srcOrd="3" destOrd="0" presId="urn:microsoft.com/office/officeart/2005/8/layout/list1"/>
    <dgm:cxn modelId="{85F59C2F-8F7E-4DC9-BC1F-B4A0AC235665}" type="presParOf" srcId="{13609A66-BC09-4CB4-8C72-EFA166B0FE86}" destId="{EEFAB30F-17C9-430F-BA30-8D77DF1B9FA6}" srcOrd="4" destOrd="0" presId="urn:microsoft.com/office/officeart/2005/8/layout/list1"/>
    <dgm:cxn modelId="{E3542ECA-DAC8-4B21-987E-72A3B4986DA7}" type="presParOf" srcId="{EEFAB30F-17C9-430F-BA30-8D77DF1B9FA6}" destId="{B0021974-B0C5-404E-9B1C-250A43D08307}" srcOrd="0" destOrd="0" presId="urn:microsoft.com/office/officeart/2005/8/layout/list1"/>
    <dgm:cxn modelId="{C519E89B-9AEC-4B0B-BD37-769390252BE3}" type="presParOf" srcId="{EEFAB30F-17C9-430F-BA30-8D77DF1B9FA6}" destId="{66ADC7D0-30A6-457A-A1F5-6EBCF96BE26C}" srcOrd="1" destOrd="0" presId="urn:microsoft.com/office/officeart/2005/8/layout/list1"/>
    <dgm:cxn modelId="{A704197B-E43D-42E7-9ED1-20AD930B9CE8}" type="presParOf" srcId="{13609A66-BC09-4CB4-8C72-EFA166B0FE86}" destId="{279DDA29-8989-4488-8FCF-C40C85184751}" srcOrd="5" destOrd="0" presId="urn:microsoft.com/office/officeart/2005/8/layout/list1"/>
    <dgm:cxn modelId="{62D08019-37A2-4705-BBAB-0608C545E070}" type="presParOf" srcId="{13609A66-BC09-4CB4-8C72-EFA166B0FE86}" destId="{3CC66AF1-A9DC-4AE8-99AB-D04C1D0C4CF3}" srcOrd="6" destOrd="0" presId="urn:microsoft.com/office/officeart/2005/8/layout/list1"/>
    <dgm:cxn modelId="{555D7F67-14E3-450C-A86F-5378169C135C}" type="presParOf" srcId="{13609A66-BC09-4CB4-8C72-EFA166B0FE86}" destId="{731D9493-CFE0-4B88-B98F-04687EC165D6}" srcOrd="7" destOrd="0" presId="urn:microsoft.com/office/officeart/2005/8/layout/list1"/>
    <dgm:cxn modelId="{30E0008D-FD9F-40D5-AC7C-C4EBE95124CC}" type="presParOf" srcId="{13609A66-BC09-4CB4-8C72-EFA166B0FE86}" destId="{49221867-1E05-4B7C-AF89-7537B967C110}" srcOrd="8" destOrd="0" presId="urn:microsoft.com/office/officeart/2005/8/layout/list1"/>
    <dgm:cxn modelId="{383DBC9F-A685-41F1-B31E-11683E4887AB}" type="presParOf" srcId="{49221867-1E05-4B7C-AF89-7537B967C110}" destId="{C89C0BF0-05EA-4619-875E-2F75CD2BBDF1}" srcOrd="0" destOrd="0" presId="urn:microsoft.com/office/officeart/2005/8/layout/list1"/>
    <dgm:cxn modelId="{E4689692-8FD1-4873-8872-6EEB58618159}" type="presParOf" srcId="{49221867-1E05-4B7C-AF89-7537B967C110}" destId="{0FC6305E-7E0F-4550-82E2-4C17D0A0C78B}" srcOrd="1" destOrd="0" presId="urn:microsoft.com/office/officeart/2005/8/layout/list1"/>
    <dgm:cxn modelId="{BCC0D395-9126-4248-BFFE-9980667BD4D1}" type="presParOf" srcId="{13609A66-BC09-4CB4-8C72-EFA166B0FE86}" destId="{14B6C361-DE39-4B71-8416-FE2E98955850}" srcOrd="9" destOrd="0" presId="urn:microsoft.com/office/officeart/2005/8/layout/list1"/>
    <dgm:cxn modelId="{FC64DBDD-9AA2-483A-BAB0-B58FEC9696DB}" type="presParOf" srcId="{13609A66-BC09-4CB4-8C72-EFA166B0FE86}" destId="{21FE6A32-F609-4116-B0FA-3E28155F5891}" srcOrd="10" destOrd="0" presId="urn:microsoft.com/office/officeart/2005/8/layout/list1"/>
    <dgm:cxn modelId="{691FF889-C42B-44AD-B99F-E91AE1FABF37}" type="presParOf" srcId="{13609A66-BC09-4CB4-8C72-EFA166B0FE86}" destId="{CCB98035-4459-4BFF-B49C-8084CC35AF5F}" srcOrd="11" destOrd="0" presId="urn:microsoft.com/office/officeart/2005/8/layout/list1"/>
    <dgm:cxn modelId="{9F83560B-9FDD-4449-BAA9-5DB7E3589C10}" type="presParOf" srcId="{13609A66-BC09-4CB4-8C72-EFA166B0FE86}" destId="{982CC25E-FD6D-4407-A445-07FC39EF6E91}" srcOrd="12" destOrd="0" presId="urn:microsoft.com/office/officeart/2005/8/layout/list1"/>
    <dgm:cxn modelId="{050F191A-6235-4087-B90D-C2D3282D34B3}" type="presParOf" srcId="{982CC25E-FD6D-4407-A445-07FC39EF6E91}" destId="{5967E25D-2B2E-49A7-84CC-BB794B32E08A}" srcOrd="0" destOrd="0" presId="urn:microsoft.com/office/officeart/2005/8/layout/list1"/>
    <dgm:cxn modelId="{DE000A15-1278-4C82-8AC1-69C8F6C9F891}" type="presParOf" srcId="{982CC25E-FD6D-4407-A445-07FC39EF6E91}" destId="{E1641972-809B-4273-94AB-526041801EF6}" srcOrd="1" destOrd="0" presId="urn:microsoft.com/office/officeart/2005/8/layout/list1"/>
    <dgm:cxn modelId="{22CF4FD2-0521-4BCD-97D5-3EE43FDD1082}" type="presParOf" srcId="{13609A66-BC09-4CB4-8C72-EFA166B0FE86}" destId="{BDF754D2-7C0B-4336-A86F-608CFE6BB683}" srcOrd="13" destOrd="0" presId="urn:microsoft.com/office/officeart/2005/8/layout/list1"/>
    <dgm:cxn modelId="{9AE81918-70F7-4BAA-A229-3572DEAEB0BA}" type="presParOf" srcId="{13609A66-BC09-4CB4-8C72-EFA166B0FE86}" destId="{497B3A1A-4A1E-4E95-8336-803C324EF3EF}" srcOrd="14" destOrd="0" presId="urn:microsoft.com/office/officeart/2005/8/layout/list1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71A9A1-EE0D-4873-89D4-380482C164A8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0A88FAB-DAF4-4B0E-9B61-152C24BE9004}">
      <dgm:prSet phldrT="[Texto]" custT="1"/>
      <dgm:spPr/>
      <dgm:t>
        <a:bodyPr/>
        <a:lstStyle/>
        <a:p>
          <a:pPr algn="ctr"/>
          <a:r>
            <a:rPr lang="es-ES" sz="2400" dirty="0">
              <a:latin typeface="Cambria" panose="02040503050406030204" pitchFamily="18" charset="0"/>
              <a:ea typeface="Cambria" panose="02040503050406030204" pitchFamily="18" charset="0"/>
            </a:rPr>
            <a:t>Nivel Municipal</a:t>
          </a:r>
        </a:p>
      </dgm:t>
    </dgm:pt>
    <dgm:pt modelId="{933D7815-2428-4822-82AB-1C3B6AF6F059}" type="parTrans" cxnId="{05FE20EB-77B9-4E80-B7C8-BFE5BC681D00}">
      <dgm:prSet/>
      <dgm:spPr/>
      <dgm:t>
        <a:bodyPr/>
        <a:lstStyle/>
        <a:p>
          <a:endParaRPr lang="es-ES"/>
        </a:p>
      </dgm:t>
    </dgm:pt>
    <dgm:pt modelId="{322B77FF-5D08-457B-A0F4-BD82E9703B23}" type="sibTrans" cxnId="{05FE20EB-77B9-4E80-B7C8-BFE5BC681D00}">
      <dgm:prSet/>
      <dgm:spPr/>
      <dgm:t>
        <a:bodyPr/>
        <a:lstStyle/>
        <a:p>
          <a:endParaRPr lang="es-ES"/>
        </a:p>
      </dgm:t>
    </dgm:pt>
    <dgm:pt modelId="{5DCA1441-7139-460C-AC0F-ACA92BAB9982}">
      <dgm:prSet phldrT="[Texto]" custT="1"/>
      <dgm:spPr/>
      <dgm:t>
        <a:bodyPr anchor="ctr"/>
        <a:lstStyle/>
        <a:p>
          <a:pPr algn="ctr"/>
          <a:r>
            <a:rPr lang="es-ES" sz="2400" dirty="0">
              <a:latin typeface="Cambria" panose="02040503050406030204" pitchFamily="18" charset="0"/>
              <a:ea typeface="Cambria" panose="02040503050406030204" pitchFamily="18" charset="0"/>
            </a:rPr>
            <a:t>Unidad Municipal de Agua y Saneamiento </a:t>
          </a:r>
          <a:r>
            <a:rPr lang="es-ES" sz="2400" dirty="0" smtClean="0">
              <a:latin typeface="Cambria" panose="02040503050406030204" pitchFamily="18" charset="0"/>
              <a:ea typeface="Cambria" panose="02040503050406030204" pitchFamily="18" charset="0"/>
            </a:rPr>
            <a:t>(UMASH)</a:t>
          </a:r>
          <a:endParaRPr lang="es-E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0329AA3-304F-4B74-BC27-573E45A12005}" type="parTrans" cxnId="{2203C8F6-0CD7-4C8A-B2D3-69EC2AF4F699}">
      <dgm:prSet/>
      <dgm:spPr/>
      <dgm:t>
        <a:bodyPr/>
        <a:lstStyle/>
        <a:p>
          <a:endParaRPr lang="es-ES"/>
        </a:p>
      </dgm:t>
    </dgm:pt>
    <dgm:pt modelId="{D794F7D3-6441-4552-97E6-1D2CB71F5A84}" type="sibTrans" cxnId="{2203C8F6-0CD7-4C8A-B2D3-69EC2AF4F699}">
      <dgm:prSet/>
      <dgm:spPr/>
      <dgm:t>
        <a:bodyPr/>
        <a:lstStyle/>
        <a:p>
          <a:endParaRPr lang="es-ES"/>
        </a:p>
      </dgm:t>
    </dgm:pt>
    <dgm:pt modelId="{6A789880-6FB1-4CF4-BDAA-D42909348A54}">
      <dgm:prSet phldrT="[Texto]" custT="1"/>
      <dgm:spPr>
        <a:solidFill>
          <a:srgbClr val="11A891"/>
        </a:solidFill>
      </dgm:spPr>
      <dgm:t>
        <a:bodyPr anchor="ctr"/>
        <a:lstStyle/>
        <a:p>
          <a:pPr algn="ctr"/>
          <a:r>
            <a:rPr lang="es-ES" sz="2400" dirty="0">
              <a:latin typeface="Cambria" panose="02040503050406030204" pitchFamily="18" charset="0"/>
              <a:ea typeface="Cambria" panose="02040503050406030204" pitchFamily="18" charset="0"/>
            </a:rPr>
            <a:t>Nivel Regional y Departamental</a:t>
          </a:r>
        </a:p>
      </dgm:t>
    </dgm:pt>
    <dgm:pt modelId="{F0396287-A3DC-4139-94D9-68F51D123BAE}" type="parTrans" cxnId="{53C146B6-AF7F-4CA5-8E07-EC1F27E5B331}">
      <dgm:prSet/>
      <dgm:spPr/>
      <dgm:t>
        <a:bodyPr/>
        <a:lstStyle/>
        <a:p>
          <a:endParaRPr lang="es-ES"/>
        </a:p>
      </dgm:t>
    </dgm:pt>
    <dgm:pt modelId="{98D425E9-0CC2-4C19-A1FE-3BF01172445F}" type="sibTrans" cxnId="{53C146B6-AF7F-4CA5-8E07-EC1F27E5B331}">
      <dgm:prSet/>
      <dgm:spPr/>
      <dgm:t>
        <a:bodyPr/>
        <a:lstStyle/>
        <a:p>
          <a:endParaRPr lang="es-ES"/>
        </a:p>
      </dgm:t>
    </dgm:pt>
    <dgm:pt modelId="{35E4DFDE-1D0D-422F-9CE6-0C7DAD93C668}">
      <dgm:prSet phldrT="[Texto]" custT="1"/>
      <dgm:spPr>
        <a:solidFill>
          <a:srgbClr val="11A891"/>
        </a:solidFill>
      </dgm:spPr>
      <dgm:t>
        <a:bodyPr anchor="ctr"/>
        <a:lstStyle/>
        <a:p>
          <a:pPr algn="ctr"/>
          <a:r>
            <a:rPr lang="es-ES" sz="2400" dirty="0">
              <a:latin typeface="Cambria" panose="02040503050406030204" pitchFamily="18" charset="0"/>
              <a:ea typeface="Cambria" panose="02040503050406030204" pitchFamily="18" charset="0"/>
            </a:rPr>
            <a:t>Gestor Territorial de Procesos (GTP)</a:t>
          </a:r>
        </a:p>
      </dgm:t>
    </dgm:pt>
    <dgm:pt modelId="{FCB7CDC0-E800-48C7-8F38-68CDCBC5A88C}" type="parTrans" cxnId="{D841DEEF-26D8-49E7-8F0D-12CE31B02412}">
      <dgm:prSet/>
      <dgm:spPr/>
      <dgm:t>
        <a:bodyPr/>
        <a:lstStyle/>
        <a:p>
          <a:endParaRPr lang="es-ES"/>
        </a:p>
      </dgm:t>
    </dgm:pt>
    <dgm:pt modelId="{52E3D8FC-5AA7-499E-99BF-113308170387}" type="sibTrans" cxnId="{D841DEEF-26D8-49E7-8F0D-12CE31B02412}">
      <dgm:prSet/>
      <dgm:spPr/>
      <dgm:t>
        <a:bodyPr/>
        <a:lstStyle/>
        <a:p>
          <a:endParaRPr lang="es-ES"/>
        </a:p>
      </dgm:t>
    </dgm:pt>
    <dgm:pt modelId="{6D04F97D-0B6F-4613-9749-44568A3F87EE}">
      <dgm:prSet phldrT="[Texto]" custT="1"/>
      <dgm:spPr>
        <a:solidFill>
          <a:srgbClr val="AB47C6"/>
        </a:solidFill>
      </dgm:spPr>
      <dgm:t>
        <a:bodyPr anchor="ctr"/>
        <a:lstStyle/>
        <a:p>
          <a:pPr algn="ctr"/>
          <a:r>
            <a:rPr lang="es-ES" sz="2400" dirty="0">
              <a:latin typeface="Cambria" panose="02040503050406030204" pitchFamily="18" charset="0"/>
              <a:ea typeface="Cambria" panose="02040503050406030204" pitchFamily="18" charset="0"/>
            </a:rPr>
            <a:t>Comité </a:t>
          </a:r>
          <a:r>
            <a:rPr lang="es-ES" sz="2400" dirty="0" smtClean="0">
              <a:latin typeface="Cambria" panose="02040503050406030204" pitchFamily="18" charset="0"/>
              <a:ea typeface="Cambria" panose="02040503050406030204" pitchFamily="18" charset="0"/>
            </a:rPr>
            <a:t>de Agua </a:t>
          </a:r>
          <a:r>
            <a:rPr lang="es-ES" sz="2400" dirty="0">
              <a:latin typeface="Cambria" panose="02040503050406030204" pitchFamily="18" charset="0"/>
              <a:ea typeface="Cambria" panose="02040503050406030204" pitchFamily="18" charset="0"/>
            </a:rPr>
            <a:t>Potable y Saneamiento (CAPS)</a:t>
          </a:r>
        </a:p>
      </dgm:t>
    </dgm:pt>
    <dgm:pt modelId="{4E3D0601-799E-4966-9612-51C96DD290BD}" type="sibTrans" cxnId="{937BAF0A-BC58-4873-9A74-9A733F8E97A9}">
      <dgm:prSet/>
      <dgm:spPr/>
      <dgm:t>
        <a:bodyPr/>
        <a:lstStyle/>
        <a:p>
          <a:endParaRPr lang="es-ES"/>
        </a:p>
      </dgm:t>
    </dgm:pt>
    <dgm:pt modelId="{89C011C8-BC6D-43E1-8BBA-782FBEB517BE}" type="parTrans" cxnId="{937BAF0A-BC58-4873-9A74-9A733F8E97A9}">
      <dgm:prSet/>
      <dgm:spPr/>
      <dgm:t>
        <a:bodyPr/>
        <a:lstStyle/>
        <a:p>
          <a:endParaRPr lang="es-ES"/>
        </a:p>
      </dgm:t>
    </dgm:pt>
    <dgm:pt modelId="{5858167B-6BC7-45E1-B921-A7B18D2366E3}">
      <dgm:prSet phldrT="[Texto]" custT="1"/>
      <dgm:spPr>
        <a:solidFill>
          <a:srgbClr val="AB47C6"/>
        </a:solidFill>
      </dgm:spPr>
      <dgm:t>
        <a:bodyPr anchor="ctr"/>
        <a:lstStyle/>
        <a:p>
          <a:pPr algn="ctr"/>
          <a:endParaRPr lang="es-ES" sz="2500" dirty="0" smtClean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/>
          <a:r>
            <a:rPr lang="es-ES" sz="2400" dirty="0" smtClean="0">
              <a:latin typeface="Cambria" panose="02040503050406030204" pitchFamily="18" charset="0"/>
              <a:ea typeface="Cambria" panose="02040503050406030204" pitchFamily="18" charset="0"/>
            </a:rPr>
            <a:t>Nivel </a:t>
          </a:r>
          <a:r>
            <a:rPr lang="es-ES" sz="2400" dirty="0">
              <a:latin typeface="Cambria" panose="02040503050406030204" pitchFamily="18" charset="0"/>
              <a:ea typeface="Cambria" panose="02040503050406030204" pitchFamily="18" charset="0"/>
            </a:rPr>
            <a:t>Comunitario</a:t>
          </a:r>
        </a:p>
      </dgm:t>
    </dgm:pt>
    <dgm:pt modelId="{BB108C77-D5F5-4FAA-BE17-2FB2FF0CDB94}" type="sibTrans" cxnId="{DC9E6E3E-33C5-4B54-82B6-52992FE5D12F}">
      <dgm:prSet/>
      <dgm:spPr/>
      <dgm:t>
        <a:bodyPr/>
        <a:lstStyle/>
        <a:p>
          <a:endParaRPr lang="es-ES"/>
        </a:p>
      </dgm:t>
    </dgm:pt>
    <dgm:pt modelId="{D686A797-ADF0-4E21-BD47-D9137D236A69}" type="parTrans" cxnId="{DC9E6E3E-33C5-4B54-82B6-52992FE5D12F}">
      <dgm:prSet/>
      <dgm:spPr/>
      <dgm:t>
        <a:bodyPr/>
        <a:lstStyle/>
        <a:p>
          <a:endParaRPr lang="es-ES"/>
        </a:p>
      </dgm:t>
    </dgm:pt>
    <dgm:pt modelId="{FAF62399-139F-42A8-88AE-379427CEB69B}">
      <dgm:prSet phldrT="[Texto]" custT="1"/>
      <dgm:spPr>
        <a:solidFill>
          <a:srgbClr val="00B050"/>
        </a:solidFill>
      </dgm:spPr>
      <dgm:t>
        <a:bodyPr anchor="ctr"/>
        <a:lstStyle/>
        <a:p>
          <a:pPr algn="ctr"/>
          <a:r>
            <a:rPr lang="es-E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Nivel Nacional</a:t>
          </a:r>
        </a:p>
      </dgm:t>
    </dgm:pt>
    <dgm:pt modelId="{50CEAC9F-1430-4BC0-A098-AE96594662E1}" type="parTrans" cxnId="{75857F97-8C2E-474C-9D27-99C490C95A5B}">
      <dgm:prSet/>
      <dgm:spPr/>
      <dgm:t>
        <a:bodyPr/>
        <a:lstStyle/>
        <a:p>
          <a:endParaRPr lang="es-ES"/>
        </a:p>
      </dgm:t>
    </dgm:pt>
    <dgm:pt modelId="{171E01F2-603B-4329-BDCB-04F6043EBDFD}" type="sibTrans" cxnId="{75857F97-8C2E-474C-9D27-99C490C95A5B}">
      <dgm:prSet/>
      <dgm:spPr/>
      <dgm:t>
        <a:bodyPr/>
        <a:lstStyle/>
        <a:p>
          <a:endParaRPr lang="es-ES"/>
        </a:p>
      </dgm:t>
    </dgm:pt>
    <dgm:pt modelId="{C0713FFD-812A-4973-8C04-A228AADB1393}">
      <dgm:prSet phldrT="[Texto]" custT="1"/>
      <dgm:spPr>
        <a:solidFill>
          <a:srgbClr val="00B050"/>
        </a:solidFill>
      </dgm:spPr>
      <dgm:t>
        <a:bodyPr anchor="ctr"/>
        <a:lstStyle/>
        <a:p>
          <a:pPr algn="ctr"/>
          <a:r>
            <a:rPr lang="es-E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FISE</a:t>
          </a:r>
        </a:p>
      </dgm:t>
    </dgm:pt>
    <dgm:pt modelId="{E6762C19-2EC2-4952-AD7C-2AB34C1BD1A1}" type="parTrans" cxnId="{47F7BBE2-50EF-486D-9817-FDCB6DC2B344}">
      <dgm:prSet/>
      <dgm:spPr/>
      <dgm:t>
        <a:bodyPr/>
        <a:lstStyle/>
        <a:p>
          <a:endParaRPr lang="es-ES"/>
        </a:p>
      </dgm:t>
    </dgm:pt>
    <dgm:pt modelId="{0C9D90D7-25F9-481E-9280-3C37BFC32F66}" type="sibTrans" cxnId="{47F7BBE2-50EF-486D-9817-FDCB6DC2B344}">
      <dgm:prSet/>
      <dgm:spPr/>
      <dgm:t>
        <a:bodyPr/>
        <a:lstStyle/>
        <a:p>
          <a:endParaRPr lang="es-ES"/>
        </a:p>
      </dgm:t>
    </dgm:pt>
    <dgm:pt modelId="{6EB6E1B3-DD7F-4912-870F-F51717BDCB8D}" type="pres">
      <dgm:prSet presAssocID="{5571A9A1-EE0D-4873-89D4-380482C164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981DF5-93DA-412E-AD6F-B86492995E16}" type="pres">
      <dgm:prSet presAssocID="{5571A9A1-EE0D-4873-89D4-380482C164A8}" presName="fgShape" presStyleLbl="fgShp" presStyleIdx="0" presStyleCnt="1" custScaleY="37262" custLinFactNeighborX="185" custLinFactNeighborY="54773"/>
      <dgm:spPr>
        <a:solidFill>
          <a:schemeClr val="accent1">
            <a:lumMod val="60000"/>
            <a:lumOff val="40000"/>
          </a:schemeClr>
        </a:solidFill>
      </dgm:spPr>
    </dgm:pt>
    <dgm:pt modelId="{A2332608-EF23-43AF-9D34-F29863E5A34D}" type="pres">
      <dgm:prSet presAssocID="{5571A9A1-EE0D-4873-89D4-380482C164A8}" presName="linComp" presStyleCnt="0"/>
      <dgm:spPr/>
    </dgm:pt>
    <dgm:pt modelId="{A6A7EAD8-0CF8-4B52-A737-417CA3E3291F}" type="pres">
      <dgm:prSet presAssocID="{5858167B-6BC7-45E1-B921-A7B18D2366E3}" presName="compNode" presStyleCnt="0"/>
      <dgm:spPr/>
    </dgm:pt>
    <dgm:pt modelId="{03505E83-C5C0-48D9-8151-689239D467E8}" type="pres">
      <dgm:prSet presAssocID="{5858167B-6BC7-45E1-B921-A7B18D2366E3}" presName="bkgdShape" presStyleLbl="node1" presStyleIdx="0" presStyleCnt="4" custLinFactX="125800" custLinFactNeighborX="200000" custLinFactNeighborY="-1340"/>
      <dgm:spPr/>
      <dgm:t>
        <a:bodyPr/>
        <a:lstStyle/>
        <a:p>
          <a:endParaRPr lang="es-ES"/>
        </a:p>
      </dgm:t>
    </dgm:pt>
    <dgm:pt modelId="{C026AA01-2061-461D-A1CB-B2A14BACD6E8}" type="pres">
      <dgm:prSet presAssocID="{5858167B-6BC7-45E1-B921-A7B18D2366E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582F2A-CB71-4F45-BB72-F4AADBC4798A}" type="pres">
      <dgm:prSet presAssocID="{5858167B-6BC7-45E1-B921-A7B18D2366E3}" presName="invisiNode" presStyleLbl="node1" presStyleIdx="0" presStyleCnt="4"/>
      <dgm:spPr/>
    </dgm:pt>
    <dgm:pt modelId="{5CEB9A81-2D03-43E4-ABCD-F5889E963328}" type="pres">
      <dgm:prSet presAssocID="{5858167B-6BC7-45E1-B921-A7B18D2366E3}" presName="imagNode" presStyleLbl="fgImgPlace1" presStyleIdx="0" presStyleCnt="4" custLinFactX="229819" custLinFactNeighborX="300000" custLinFactNeighborY="-1017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477473D-E0C4-4D71-B4CA-8D9A227461CF}" type="pres">
      <dgm:prSet presAssocID="{BB108C77-D5F5-4FAA-BE17-2FB2FF0CDB9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ACF374B-BA0F-4E84-8205-F4FFA8E4F38D}" type="pres">
      <dgm:prSet presAssocID="{E0A88FAB-DAF4-4B0E-9B61-152C24BE9004}" presName="compNode" presStyleCnt="0"/>
      <dgm:spPr/>
    </dgm:pt>
    <dgm:pt modelId="{7D0B737A-11E9-4E67-B3EA-A8CEB647C249}" type="pres">
      <dgm:prSet presAssocID="{E0A88FAB-DAF4-4B0E-9B61-152C24BE9004}" presName="bkgdShape" presStyleLbl="node1" presStyleIdx="1" presStyleCnt="4" custLinFactX="2953" custLinFactNeighborX="100000" custLinFactNeighborY="-1300"/>
      <dgm:spPr/>
      <dgm:t>
        <a:bodyPr/>
        <a:lstStyle/>
        <a:p>
          <a:endParaRPr lang="es-ES"/>
        </a:p>
      </dgm:t>
    </dgm:pt>
    <dgm:pt modelId="{A58BF98A-1CCF-4313-A0B4-0943B591795C}" type="pres">
      <dgm:prSet presAssocID="{E0A88FAB-DAF4-4B0E-9B61-152C24BE900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030AB0-2088-4826-A593-52B29B92F48C}" type="pres">
      <dgm:prSet presAssocID="{E0A88FAB-DAF4-4B0E-9B61-152C24BE9004}" presName="invisiNode" presStyleLbl="node1" presStyleIdx="1" presStyleCnt="4"/>
      <dgm:spPr/>
    </dgm:pt>
    <dgm:pt modelId="{1B4DAE73-B636-4216-9086-5AAED6467141}" type="pres">
      <dgm:prSet presAssocID="{E0A88FAB-DAF4-4B0E-9B61-152C24BE9004}" presName="imagNode" presStyleLbl="fgImgPlace1" presStyleIdx="1" presStyleCnt="4" custLinFactX="76201" custLinFactNeighborX="100000" custLinFactNeighborY="-53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741DD8A-2F40-443A-9285-2EDF1DB6AD06}" type="pres">
      <dgm:prSet presAssocID="{322B77FF-5D08-457B-A0F4-BD82E9703B2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5388743-4716-4801-BB57-1C21E9FFE684}" type="pres">
      <dgm:prSet presAssocID="{6A789880-6FB1-4CF4-BDAA-D42909348A54}" presName="compNode" presStyleCnt="0"/>
      <dgm:spPr/>
    </dgm:pt>
    <dgm:pt modelId="{628F3F53-1DDD-489C-95D6-2E1CADA1AA64}" type="pres">
      <dgm:prSet presAssocID="{6A789880-6FB1-4CF4-BDAA-D42909348A54}" presName="bkgdShape" presStyleLbl="node1" presStyleIdx="2" presStyleCnt="4" custLinFactX="-3604" custLinFactNeighborX="-100000"/>
      <dgm:spPr/>
      <dgm:t>
        <a:bodyPr/>
        <a:lstStyle/>
        <a:p>
          <a:endParaRPr lang="es-ES"/>
        </a:p>
      </dgm:t>
    </dgm:pt>
    <dgm:pt modelId="{2681BFF2-03F0-4377-B657-F4F3BE14AC0C}" type="pres">
      <dgm:prSet presAssocID="{6A789880-6FB1-4CF4-BDAA-D42909348A5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F0BF24-CE96-4DFB-8D65-2A5D6AB6FEF6}" type="pres">
      <dgm:prSet presAssocID="{6A789880-6FB1-4CF4-BDAA-D42909348A54}" presName="invisiNode" presStyleLbl="node1" presStyleIdx="2" presStyleCnt="4"/>
      <dgm:spPr/>
    </dgm:pt>
    <dgm:pt modelId="{CF764944-D2AF-4D10-B51F-1F9344AC23FE}" type="pres">
      <dgm:prSet presAssocID="{6A789880-6FB1-4CF4-BDAA-D42909348A54}" presName="imagNode" presStyleLbl="fgImgPlace1" presStyleIdx="2" presStyleCnt="4" custLinFactX="-75937" custLinFactNeighborX="-100000" custLinFactNeighborY="-1089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8C8454A-B0F2-4DAC-9E2A-C2CE670F03E1}" type="pres">
      <dgm:prSet presAssocID="{98D425E9-0CC2-4C19-A1FE-3BF01172445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FEA3F23-40FF-4EF4-8FAC-E4529981E14C}" type="pres">
      <dgm:prSet presAssocID="{FAF62399-139F-42A8-88AE-379427CEB69B}" presName="compNode" presStyleCnt="0"/>
      <dgm:spPr/>
    </dgm:pt>
    <dgm:pt modelId="{35B14D28-718D-4883-B409-F79F46857B60}" type="pres">
      <dgm:prSet presAssocID="{FAF62399-139F-42A8-88AE-379427CEB69B}" presName="bkgdShape" presStyleLbl="node1" presStyleIdx="3" presStyleCnt="4" custLinFactX="-109095" custLinFactNeighborX="-200000"/>
      <dgm:spPr/>
      <dgm:t>
        <a:bodyPr/>
        <a:lstStyle/>
        <a:p>
          <a:endParaRPr lang="es-ES"/>
        </a:p>
      </dgm:t>
    </dgm:pt>
    <dgm:pt modelId="{8EA842BD-C40A-4DBA-865A-320A91C9903C}" type="pres">
      <dgm:prSet presAssocID="{FAF62399-139F-42A8-88AE-379427CEB69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CC3E4D-F964-4E0B-A4FC-123FBC27E087}" type="pres">
      <dgm:prSet presAssocID="{FAF62399-139F-42A8-88AE-379427CEB69B}" presName="invisiNode" presStyleLbl="node1" presStyleIdx="3" presStyleCnt="4"/>
      <dgm:spPr/>
    </dgm:pt>
    <dgm:pt modelId="{4B94BAE8-33A2-42DF-A444-7DEF3F1F1AF3}" type="pres">
      <dgm:prSet presAssocID="{FAF62399-139F-42A8-88AE-379427CEB69B}" presName="imagNode" presStyleLbl="fgImgPlace1" presStyleIdx="3" presStyleCnt="4" custLinFactX="-231652" custLinFactNeighborX="-300000" custLinFactNeighborY="3721"/>
      <dgm:spPr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BDA3B8C4-D783-4994-B79C-7CFBB025DFDA}" type="presOf" srcId="{35E4DFDE-1D0D-422F-9CE6-0C7DAD93C668}" destId="{2681BFF2-03F0-4377-B657-F4F3BE14AC0C}" srcOrd="1" destOrd="1" presId="urn:microsoft.com/office/officeart/2005/8/layout/hList7"/>
    <dgm:cxn modelId="{F28AF928-4C84-4109-93BD-E90B079D3932}" type="presOf" srcId="{322B77FF-5D08-457B-A0F4-BD82E9703B23}" destId="{B741DD8A-2F40-443A-9285-2EDF1DB6AD06}" srcOrd="0" destOrd="0" presId="urn:microsoft.com/office/officeart/2005/8/layout/hList7"/>
    <dgm:cxn modelId="{FA125B18-067F-463B-9C28-D703F8794D6D}" type="presOf" srcId="{FAF62399-139F-42A8-88AE-379427CEB69B}" destId="{8EA842BD-C40A-4DBA-865A-320A91C9903C}" srcOrd="1" destOrd="0" presId="urn:microsoft.com/office/officeart/2005/8/layout/hList7"/>
    <dgm:cxn modelId="{BCBA7835-5B5E-42C1-A6ED-608CA910E32A}" type="presOf" srcId="{C0713FFD-812A-4973-8C04-A228AADB1393}" destId="{8EA842BD-C40A-4DBA-865A-320A91C9903C}" srcOrd="1" destOrd="1" presId="urn:microsoft.com/office/officeart/2005/8/layout/hList7"/>
    <dgm:cxn modelId="{D841DEEF-26D8-49E7-8F0D-12CE31B02412}" srcId="{6A789880-6FB1-4CF4-BDAA-D42909348A54}" destId="{35E4DFDE-1D0D-422F-9CE6-0C7DAD93C668}" srcOrd="0" destOrd="0" parTransId="{FCB7CDC0-E800-48C7-8F38-68CDCBC5A88C}" sibTransId="{52E3D8FC-5AA7-499E-99BF-113308170387}"/>
    <dgm:cxn modelId="{ABF09726-CBDF-4F55-A917-7DB5D9F1E888}" type="presOf" srcId="{6A789880-6FB1-4CF4-BDAA-D42909348A54}" destId="{628F3F53-1DDD-489C-95D6-2E1CADA1AA64}" srcOrd="0" destOrd="0" presId="urn:microsoft.com/office/officeart/2005/8/layout/hList7"/>
    <dgm:cxn modelId="{ADA478CD-9ED2-4499-AC01-409B62575747}" type="presOf" srcId="{FAF62399-139F-42A8-88AE-379427CEB69B}" destId="{35B14D28-718D-4883-B409-F79F46857B60}" srcOrd="0" destOrd="0" presId="urn:microsoft.com/office/officeart/2005/8/layout/hList7"/>
    <dgm:cxn modelId="{C996B2CD-C7AB-4F0C-8352-263F81379BBF}" type="presOf" srcId="{BB108C77-D5F5-4FAA-BE17-2FB2FF0CDB94}" destId="{E477473D-E0C4-4D71-B4CA-8D9A227461CF}" srcOrd="0" destOrd="0" presId="urn:microsoft.com/office/officeart/2005/8/layout/hList7"/>
    <dgm:cxn modelId="{937BAF0A-BC58-4873-9A74-9A733F8E97A9}" srcId="{5858167B-6BC7-45E1-B921-A7B18D2366E3}" destId="{6D04F97D-0B6F-4613-9749-44568A3F87EE}" srcOrd="0" destOrd="0" parTransId="{89C011C8-BC6D-43E1-8BBA-782FBEB517BE}" sibTransId="{4E3D0601-799E-4966-9612-51C96DD290BD}"/>
    <dgm:cxn modelId="{EBA66553-CD32-4321-837E-F1905EEBAC42}" type="presOf" srcId="{C0713FFD-812A-4973-8C04-A228AADB1393}" destId="{35B14D28-718D-4883-B409-F79F46857B60}" srcOrd="0" destOrd="1" presId="urn:microsoft.com/office/officeart/2005/8/layout/hList7"/>
    <dgm:cxn modelId="{DC9E6E3E-33C5-4B54-82B6-52992FE5D12F}" srcId="{5571A9A1-EE0D-4873-89D4-380482C164A8}" destId="{5858167B-6BC7-45E1-B921-A7B18D2366E3}" srcOrd="0" destOrd="0" parTransId="{D686A797-ADF0-4E21-BD47-D9137D236A69}" sibTransId="{BB108C77-D5F5-4FAA-BE17-2FB2FF0CDB94}"/>
    <dgm:cxn modelId="{53C146B6-AF7F-4CA5-8E07-EC1F27E5B331}" srcId="{5571A9A1-EE0D-4873-89D4-380482C164A8}" destId="{6A789880-6FB1-4CF4-BDAA-D42909348A54}" srcOrd="2" destOrd="0" parTransId="{F0396287-A3DC-4139-94D9-68F51D123BAE}" sibTransId="{98D425E9-0CC2-4C19-A1FE-3BF01172445F}"/>
    <dgm:cxn modelId="{7B573006-439E-4E08-9569-D8FF381ED123}" type="presOf" srcId="{6D04F97D-0B6F-4613-9749-44568A3F87EE}" destId="{03505E83-C5C0-48D9-8151-689239D467E8}" srcOrd="0" destOrd="1" presId="urn:microsoft.com/office/officeart/2005/8/layout/hList7"/>
    <dgm:cxn modelId="{7EA4D0B9-7BE2-425E-B75B-A5DD09D46FFE}" type="presOf" srcId="{5DCA1441-7139-460C-AC0F-ACA92BAB9982}" destId="{A58BF98A-1CCF-4313-A0B4-0943B591795C}" srcOrd="1" destOrd="1" presId="urn:microsoft.com/office/officeart/2005/8/layout/hList7"/>
    <dgm:cxn modelId="{05FE20EB-77B9-4E80-B7C8-BFE5BC681D00}" srcId="{5571A9A1-EE0D-4873-89D4-380482C164A8}" destId="{E0A88FAB-DAF4-4B0E-9B61-152C24BE9004}" srcOrd="1" destOrd="0" parTransId="{933D7815-2428-4822-82AB-1C3B6AF6F059}" sibTransId="{322B77FF-5D08-457B-A0F4-BD82E9703B23}"/>
    <dgm:cxn modelId="{75857F97-8C2E-474C-9D27-99C490C95A5B}" srcId="{5571A9A1-EE0D-4873-89D4-380482C164A8}" destId="{FAF62399-139F-42A8-88AE-379427CEB69B}" srcOrd="3" destOrd="0" parTransId="{50CEAC9F-1430-4BC0-A098-AE96594662E1}" sibTransId="{171E01F2-603B-4329-BDCB-04F6043EBDFD}"/>
    <dgm:cxn modelId="{6DA38BC8-E90A-4412-9D29-3C322AEB84C0}" type="presOf" srcId="{35E4DFDE-1D0D-422F-9CE6-0C7DAD93C668}" destId="{628F3F53-1DDD-489C-95D6-2E1CADA1AA64}" srcOrd="0" destOrd="1" presId="urn:microsoft.com/office/officeart/2005/8/layout/hList7"/>
    <dgm:cxn modelId="{5F16C2FE-1ACA-498C-9C6A-3D8639DCD40F}" type="presOf" srcId="{5858167B-6BC7-45E1-B921-A7B18D2366E3}" destId="{03505E83-C5C0-48D9-8151-689239D467E8}" srcOrd="0" destOrd="0" presId="urn:microsoft.com/office/officeart/2005/8/layout/hList7"/>
    <dgm:cxn modelId="{A3E29728-75CF-470D-BCD0-C9EBCDCD247C}" type="presOf" srcId="{5571A9A1-EE0D-4873-89D4-380482C164A8}" destId="{6EB6E1B3-DD7F-4912-870F-F51717BDCB8D}" srcOrd="0" destOrd="0" presId="urn:microsoft.com/office/officeart/2005/8/layout/hList7"/>
    <dgm:cxn modelId="{C8218341-ACDF-4951-9BBF-988F967F4C7C}" type="presOf" srcId="{98D425E9-0CC2-4C19-A1FE-3BF01172445F}" destId="{48C8454A-B0F2-4DAC-9E2A-C2CE670F03E1}" srcOrd="0" destOrd="0" presId="urn:microsoft.com/office/officeart/2005/8/layout/hList7"/>
    <dgm:cxn modelId="{8435D30B-41C1-4B29-8E72-28FACBFD4432}" type="presOf" srcId="{E0A88FAB-DAF4-4B0E-9B61-152C24BE9004}" destId="{A58BF98A-1CCF-4313-A0B4-0943B591795C}" srcOrd="1" destOrd="0" presId="urn:microsoft.com/office/officeart/2005/8/layout/hList7"/>
    <dgm:cxn modelId="{A3CA261E-FAED-41A6-8439-1A577522B0B3}" type="presOf" srcId="{5858167B-6BC7-45E1-B921-A7B18D2366E3}" destId="{C026AA01-2061-461D-A1CB-B2A14BACD6E8}" srcOrd="1" destOrd="0" presId="urn:microsoft.com/office/officeart/2005/8/layout/hList7"/>
    <dgm:cxn modelId="{612CF0AA-1A30-4F89-BB36-3350A2787B0C}" type="presOf" srcId="{5DCA1441-7139-460C-AC0F-ACA92BAB9982}" destId="{7D0B737A-11E9-4E67-B3EA-A8CEB647C249}" srcOrd="0" destOrd="1" presId="urn:microsoft.com/office/officeart/2005/8/layout/hList7"/>
    <dgm:cxn modelId="{AF6BFDF3-C84D-49FE-BB10-B1DFDB414306}" type="presOf" srcId="{E0A88FAB-DAF4-4B0E-9B61-152C24BE9004}" destId="{7D0B737A-11E9-4E67-B3EA-A8CEB647C249}" srcOrd="0" destOrd="0" presId="urn:microsoft.com/office/officeart/2005/8/layout/hList7"/>
    <dgm:cxn modelId="{27E0C279-CF3E-4B02-8CCA-E0FA151905AA}" type="presOf" srcId="{6D04F97D-0B6F-4613-9749-44568A3F87EE}" destId="{C026AA01-2061-461D-A1CB-B2A14BACD6E8}" srcOrd="1" destOrd="1" presId="urn:microsoft.com/office/officeart/2005/8/layout/hList7"/>
    <dgm:cxn modelId="{2203C8F6-0CD7-4C8A-B2D3-69EC2AF4F699}" srcId="{E0A88FAB-DAF4-4B0E-9B61-152C24BE9004}" destId="{5DCA1441-7139-460C-AC0F-ACA92BAB9982}" srcOrd="0" destOrd="0" parTransId="{50329AA3-304F-4B74-BC27-573E45A12005}" sibTransId="{D794F7D3-6441-4552-97E6-1D2CB71F5A84}"/>
    <dgm:cxn modelId="{47F7BBE2-50EF-486D-9817-FDCB6DC2B344}" srcId="{FAF62399-139F-42A8-88AE-379427CEB69B}" destId="{C0713FFD-812A-4973-8C04-A228AADB1393}" srcOrd="0" destOrd="0" parTransId="{E6762C19-2EC2-4952-AD7C-2AB34C1BD1A1}" sibTransId="{0C9D90D7-25F9-481E-9280-3C37BFC32F66}"/>
    <dgm:cxn modelId="{003F47EE-90EC-45E1-87F3-31F6101D0998}" type="presOf" srcId="{6A789880-6FB1-4CF4-BDAA-D42909348A54}" destId="{2681BFF2-03F0-4377-B657-F4F3BE14AC0C}" srcOrd="1" destOrd="0" presId="urn:microsoft.com/office/officeart/2005/8/layout/hList7"/>
    <dgm:cxn modelId="{1E2347C9-D8C5-4F73-8199-D981176E2085}" type="presParOf" srcId="{6EB6E1B3-DD7F-4912-870F-F51717BDCB8D}" destId="{91981DF5-93DA-412E-AD6F-B86492995E16}" srcOrd="0" destOrd="0" presId="urn:microsoft.com/office/officeart/2005/8/layout/hList7"/>
    <dgm:cxn modelId="{803ECAD2-9776-47A8-850E-9E18DFF3BB92}" type="presParOf" srcId="{6EB6E1B3-DD7F-4912-870F-F51717BDCB8D}" destId="{A2332608-EF23-43AF-9D34-F29863E5A34D}" srcOrd="1" destOrd="0" presId="urn:microsoft.com/office/officeart/2005/8/layout/hList7"/>
    <dgm:cxn modelId="{3D0506E5-EECA-44E6-8894-7D7EAB604842}" type="presParOf" srcId="{A2332608-EF23-43AF-9D34-F29863E5A34D}" destId="{A6A7EAD8-0CF8-4B52-A737-417CA3E3291F}" srcOrd="0" destOrd="0" presId="urn:microsoft.com/office/officeart/2005/8/layout/hList7"/>
    <dgm:cxn modelId="{68899E51-B491-45DE-ABEE-6E27DA2D9AC7}" type="presParOf" srcId="{A6A7EAD8-0CF8-4B52-A737-417CA3E3291F}" destId="{03505E83-C5C0-48D9-8151-689239D467E8}" srcOrd="0" destOrd="0" presId="urn:microsoft.com/office/officeart/2005/8/layout/hList7"/>
    <dgm:cxn modelId="{8435224B-9F30-46D9-83F6-07C1ABCFD5C6}" type="presParOf" srcId="{A6A7EAD8-0CF8-4B52-A737-417CA3E3291F}" destId="{C026AA01-2061-461D-A1CB-B2A14BACD6E8}" srcOrd="1" destOrd="0" presId="urn:microsoft.com/office/officeart/2005/8/layout/hList7"/>
    <dgm:cxn modelId="{414816C4-DC57-4DE4-B86A-37A1FFCEF6F3}" type="presParOf" srcId="{A6A7EAD8-0CF8-4B52-A737-417CA3E3291F}" destId="{3F582F2A-CB71-4F45-BB72-F4AADBC4798A}" srcOrd="2" destOrd="0" presId="urn:microsoft.com/office/officeart/2005/8/layout/hList7"/>
    <dgm:cxn modelId="{A11A882F-BB81-4F78-83A7-14C92707C2B7}" type="presParOf" srcId="{A6A7EAD8-0CF8-4B52-A737-417CA3E3291F}" destId="{5CEB9A81-2D03-43E4-ABCD-F5889E963328}" srcOrd="3" destOrd="0" presId="urn:microsoft.com/office/officeart/2005/8/layout/hList7"/>
    <dgm:cxn modelId="{7ADDF15A-A59A-47A0-91AA-AFE58A34EE5B}" type="presParOf" srcId="{A2332608-EF23-43AF-9D34-F29863E5A34D}" destId="{E477473D-E0C4-4D71-B4CA-8D9A227461CF}" srcOrd="1" destOrd="0" presId="urn:microsoft.com/office/officeart/2005/8/layout/hList7"/>
    <dgm:cxn modelId="{721FE834-2013-4C59-8F9B-3AA95D4778EC}" type="presParOf" srcId="{A2332608-EF23-43AF-9D34-F29863E5A34D}" destId="{CACF374B-BA0F-4E84-8205-F4FFA8E4F38D}" srcOrd="2" destOrd="0" presId="urn:microsoft.com/office/officeart/2005/8/layout/hList7"/>
    <dgm:cxn modelId="{9D881F30-B6DA-48CF-B5BB-5FD0E4ECA84A}" type="presParOf" srcId="{CACF374B-BA0F-4E84-8205-F4FFA8E4F38D}" destId="{7D0B737A-11E9-4E67-B3EA-A8CEB647C249}" srcOrd="0" destOrd="0" presId="urn:microsoft.com/office/officeart/2005/8/layout/hList7"/>
    <dgm:cxn modelId="{90359573-FF15-470D-86C1-D47A8BF08BAC}" type="presParOf" srcId="{CACF374B-BA0F-4E84-8205-F4FFA8E4F38D}" destId="{A58BF98A-1CCF-4313-A0B4-0943B591795C}" srcOrd="1" destOrd="0" presId="urn:microsoft.com/office/officeart/2005/8/layout/hList7"/>
    <dgm:cxn modelId="{DDFDC999-C678-413F-B19C-7ECC5C95B814}" type="presParOf" srcId="{CACF374B-BA0F-4E84-8205-F4FFA8E4F38D}" destId="{4F030AB0-2088-4826-A593-52B29B92F48C}" srcOrd="2" destOrd="0" presId="urn:microsoft.com/office/officeart/2005/8/layout/hList7"/>
    <dgm:cxn modelId="{7322965A-FE31-4A60-B47C-0362FF7249B8}" type="presParOf" srcId="{CACF374B-BA0F-4E84-8205-F4FFA8E4F38D}" destId="{1B4DAE73-B636-4216-9086-5AAED6467141}" srcOrd="3" destOrd="0" presId="urn:microsoft.com/office/officeart/2005/8/layout/hList7"/>
    <dgm:cxn modelId="{96562E60-4C25-40E3-BD75-D3E0E103D85B}" type="presParOf" srcId="{A2332608-EF23-43AF-9D34-F29863E5A34D}" destId="{B741DD8A-2F40-443A-9285-2EDF1DB6AD06}" srcOrd="3" destOrd="0" presId="urn:microsoft.com/office/officeart/2005/8/layout/hList7"/>
    <dgm:cxn modelId="{19DE2F26-EE9B-43C3-8307-0D377EA1118A}" type="presParOf" srcId="{A2332608-EF23-43AF-9D34-F29863E5A34D}" destId="{15388743-4716-4801-BB57-1C21E9FFE684}" srcOrd="4" destOrd="0" presId="urn:microsoft.com/office/officeart/2005/8/layout/hList7"/>
    <dgm:cxn modelId="{0D1676FF-6CAC-46B0-8059-4B72FCCA0CD4}" type="presParOf" srcId="{15388743-4716-4801-BB57-1C21E9FFE684}" destId="{628F3F53-1DDD-489C-95D6-2E1CADA1AA64}" srcOrd="0" destOrd="0" presId="urn:microsoft.com/office/officeart/2005/8/layout/hList7"/>
    <dgm:cxn modelId="{75B159D5-B483-4F60-A9CC-8025EE37485F}" type="presParOf" srcId="{15388743-4716-4801-BB57-1C21E9FFE684}" destId="{2681BFF2-03F0-4377-B657-F4F3BE14AC0C}" srcOrd="1" destOrd="0" presId="urn:microsoft.com/office/officeart/2005/8/layout/hList7"/>
    <dgm:cxn modelId="{44D79437-7514-4FE9-B72C-CD7A582C2F90}" type="presParOf" srcId="{15388743-4716-4801-BB57-1C21E9FFE684}" destId="{83F0BF24-CE96-4DFB-8D65-2A5D6AB6FEF6}" srcOrd="2" destOrd="0" presId="urn:microsoft.com/office/officeart/2005/8/layout/hList7"/>
    <dgm:cxn modelId="{5C9651EF-9E7C-4ED8-B824-94F584A70F78}" type="presParOf" srcId="{15388743-4716-4801-BB57-1C21E9FFE684}" destId="{CF764944-D2AF-4D10-B51F-1F9344AC23FE}" srcOrd="3" destOrd="0" presId="urn:microsoft.com/office/officeart/2005/8/layout/hList7"/>
    <dgm:cxn modelId="{33D439B9-15FD-4A0C-9770-74B5BC616393}" type="presParOf" srcId="{A2332608-EF23-43AF-9D34-F29863E5A34D}" destId="{48C8454A-B0F2-4DAC-9E2A-C2CE670F03E1}" srcOrd="5" destOrd="0" presId="urn:microsoft.com/office/officeart/2005/8/layout/hList7"/>
    <dgm:cxn modelId="{14FEAF91-6855-414F-B322-0E7EDAC4D702}" type="presParOf" srcId="{A2332608-EF23-43AF-9D34-F29863E5A34D}" destId="{7FEA3F23-40FF-4EF4-8FAC-E4529981E14C}" srcOrd="6" destOrd="0" presId="urn:microsoft.com/office/officeart/2005/8/layout/hList7"/>
    <dgm:cxn modelId="{87D5458C-D6D6-471D-BC60-74B1BC1C8EDF}" type="presParOf" srcId="{7FEA3F23-40FF-4EF4-8FAC-E4529981E14C}" destId="{35B14D28-718D-4883-B409-F79F46857B60}" srcOrd="0" destOrd="0" presId="urn:microsoft.com/office/officeart/2005/8/layout/hList7"/>
    <dgm:cxn modelId="{F49CE378-5880-46F1-A371-97F8F9F30DF3}" type="presParOf" srcId="{7FEA3F23-40FF-4EF4-8FAC-E4529981E14C}" destId="{8EA842BD-C40A-4DBA-865A-320A91C9903C}" srcOrd="1" destOrd="0" presId="urn:microsoft.com/office/officeart/2005/8/layout/hList7"/>
    <dgm:cxn modelId="{A07773C9-93A3-4084-A491-C6F5E47CE1BA}" type="presParOf" srcId="{7FEA3F23-40FF-4EF4-8FAC-E4529981E14C}" destId="{F1CC3E4D-F964-4E0B-A4FC-123FBC27E087}" srcOrd="2" destOrd="0" presId="urn:microsoft.com/office/officeart/2005/8/layout/hList7"/>
    <dgm:cxn modelId="{019C5273-634A-4E67-A60A-EDC1C44D4B3C}" type="presParOf" srcId="{7FEA3F23-40FF-4EF4-8FAC-E4529981E14C}" destId="{4B94BAE8-33A2-42DF-A444-7DEF3F1F1AF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E21051-0959-484C-BA1C-15F28FCABD27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5D62936-C395-478E-A8B0-6445F503B654}" type="pres">
      <dgm:prSet presAssocID="{8EE21051-0959-484C-BA1C-15F28FCABD2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AEDF58B2-E9FC-4A4B-90BF-22513A60D073}" type="presOf" srcId="{8EE21051-0959-484C-BA1C-15F28FCABD27}" destId="{75D62936-C395-478E-A8B0-6445F503B654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69D729-7863-4073-8E6A-8E06712BA01F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88F27C5-9031-4F22-A5F1-FC4D8CFFAC51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FISE</a:t>
          </a:r>
        </a:p>
        <a:p>
          <a:endParaRPr lang="es-ES" sz="1400" b="1" dirty="0">
            <a:solidFill>
              <a:schemeClr val="tx1"/>
            </a:solidFill>
          </a:endParaRPr>
        </a:p>
      </dgm:t>
    </dgm:pt>
    <dgm:pt modelId="{AA293CED-C4C0-4B66-B1A3-D923A58E7BA1}" type="parTrans" cxnId="{C2EFA1ED-E3A9-4460-8DD7-6D111FAB4AA0}">
      <dgm:prSet/>
      <dgm:spPr/>
      <dgm:t>
        <a:bodyPr/>
        <a:lstStyle/>
        <a:p>
          <a:endParaRPr lang="es-ES"/>
        </a:p>
      </dgm:t>
    </dgm:pt>
    <dgm:pt modelId="{FC8C18DA-6E18-464E-8DEA-A215DBA4BC12}" type="sibTrans" cxnId="{C2EFA1ED-E3A9-4460-8DD7-6D111FAB4AA0}">
      <dgm:prSet/>
      <dgm:spPr/>
      <dgm:t>
        <a:bodyPr/>
        <a:lstStyle/>
        <a:p>
          <a:endParaRPr lang="es-ES"/>
        </a:p>
      </dgm:t>
    </dgm:pt>
    <dgm:pt modelId="{B25B7849-353B-4E07-A948-579AF36A77D2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Gestor Territorial de Procesos  (GTP)</a:t>
          </a:r>
        </a:p>
        <a:p>
          <a:endParaRPr lang="es-ES" sz="1400" b="1" dirty="0">
            <a:solidFill>
              <a:schemeClr val="tx1"/>
            </a:solidFill>
          </a:endParaRPr>
        </a:p>
      </dgm:t>
    </dgm:pt>
    <dgm:pt modelId="{6C2AEC50-F04E-472E-8201-64EC4911B1D1}" type="parTrans" cxnId="{E2EE8425-8986-4387-BCF0-6BF35AC7B708}">
      <dgm:prSet/>
      <dgm:spPr/>
      <dgm:t>
        <a:bodyPr/>
        <a:lstStyle/>
        <a:p>
          <a:endParaRPr lang="es-ES" dirty="0"/>
        </a:p>
      </dgm:t>
    </dgm:pt>
    <dgm:pt modelId="{693F3F1C-0F83-4C86-B032-C8056567088B}" type="sibTrans" cxnId="{E2EE8425-8986-4387-BCF0-6BF35AC7B708}">
      <dgm:prSet/>
      <dgm:spPr/>
      <dgm:t>
        <a:bodyPr/>
        <a:lstStyle/>
        <a:p>
          <a:endParaRPr lang="es-ES"/>
        </a:p>
      </dgm:t>
    </dgm:pt>
    <dgm:pt modelId="{475922BD-7EEB-4448-8A5F-974DCFE01DAC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b="1" dirty="0"/>
            <a:t>Nivel Nacional</a:t>
          </a:r>
        </a:p>
      </dgm:t>
    </dgm:pt>
    <dgm:pt modelId="{A00D63FE-D693-48F9-A01C-635FEFFFE0A9}" type="parTrans" cxnId="{149011F1-A37C-4402-AEF5-E796A4A7082B}">
      <dgm:prSet/>
      <dgm:spPr/>
      <dgm:t>
        <a:bodyPr/>
        <a:lstStyle/>
        <a:p>
          <a:endParaRPr lang="es-ES"/>
        </a:p>
      </dgm:t>
    </dgm:pt>
    <dgm:pt modelId="{446C9D50-B841-4DFE-A001-689CB16193E3}" type="sibTrans" cxnId="{149011F1-A37C-4402-AEF5-E796A4A7082B}">
      <dgm:prSet/>
      <dgm:spPr/>
      <dgm:t>
        <a:bodyPr/>
        <a:lstStyle/>
        <a:p>
          <a:endParaRPr lang="es-ES"/>
        </a:p>
      </dgm:t>
    </dgm:pt>
    <dgm:pt modelId="{B631C07A-CEBB-4263-B751-DA4FDD3CC0F7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b="1" dirty="0"/>
            <a:t>Nivel Departamental y Regional</a:t>
          </a:r>
        </a:p>
      </dgm:t>
    </dgm:pt>
    <dgm:pt modelId="{A2EE07FE-92AE-4557-B389-6B2D5F5F4A33}" type="parTrans" cxnId="{6B2309FA-6D72-4BE9-8220-F195868D55A2}">
      <dgm:prSet/>
      <dgm:spPr/>
      <dgm:t>
        <a:bodyPr/>
        <a:lstStyle/>
        <a:p>
          <a:endParaRPr lang="es-ES"/>
        </a:p>
      </dgm:t>
    </dgm:pt>
    <dgm:pt modelId="{9C023860-9F28-4BF9-8041-8D78526FF154}" type="sibTrans" cxnId="{6B2309FA-6D72-4BE9-8220-F195868D55A2}">
      <dgm:prSet/>
      <dgm:spPr/>
      <dgm:t>
        <a:bodyPr/>
        <a:lstStyle/>
        <a:p>
          <a:endParaRPr lang="es-ES"/>
        </a:p>
      </dgm:t>
    </dgm:pt>
    <dgm:pt modelId="{52B9D779-1F03-4ACB-8B26-9E6394FF0B80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b="1" dirty="0"/>
            <a:t>Nivel Municipal</a:t>
          </a:r>
        </a:p>
      </dgm:t>
    </dgm:pt>
    <dgm:pt modelId="{D832582E-8FEF-4E8A-B27F-AD174CA103A1}" type="parTrans" cxnId="{4214CA47-4709-4947-8773-9A75DCDA5780}">
      <dgm:prSet/>
      <dgm:spPr/>
      <dgm:t>
        <a:bodyPr/>
        <a:lstStyle/>
        <a:p>
          <a:endParaRPr lang="es-ES"/>
        </a:p>
      </dgm:t>
    </dgm:pt>
    <dgm:pt modelId="{E2F906DF-9E74-4941-BC94-F4B7E08A3464}" type="sibTrans" cxnId="{4214CA47-4709-4947-8773-9A75DCDA5780}">
      <dgm:prSet/>
      <dgm:spPr/>
      <dgm:t>
        <a:bodyPr/>
        <a:lstStyle/>
        <a:p>
          <a:endParaRPr lang="es-ES"/>
        </a:p>
      </dgm:t>
    </dgm:pt>
    <dgm:pt modelId="{D33154D9-3850-4B8F-B466-1AC8134C8309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b="1" dirty="0"/>
            <a:t>Nivel Comunitario</a:t>
          </a:r>
        </a:p>
      </dgm:t>
    </dgm:pt>
    <dgm:pt modelId="{F636C49C-FDAC-4828-A240-1A336579F82E}" type="parTrans" cxnId="{DE2C830F-D164-494C-B166-BC625805D664}">
      <dgm:prSet/>
      <dgm:spPr/>
      <dgm:t>
        <a:bodyPr/>
        <a:lstStyle/>
        <a:p>
          <a:endParaRPr lang="es-ES"/>
        </a:p>
      </dgm:t>
    </dgm:pt>
    <dgm:pt modelId="{1CFB6FC0-AF71-4A1C-BDE7-B83B1ED2D30D}" type="sibTrans" cxnId="{DE2C830F-D164-494C-B166-BC625805D664}">
      <dgm:prSet/>
      <dgm:spPr/>
      <dgm:t>
        <a:bodyPr/>
        <a:lstStyle/>
        <a:p>
          <a:endParaRPr lang="es-ES"/>
        </a:p>
      </dgm:t>
    </dgm:pt>
    <dgm:pt modelId="{46E15501-6CB7-4E0F-A1CF-9845886D731A}">
      <dgm:prSet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Comité de Agua Potable y Saneamiento (CAPS</a:t>
          </a:r>
          <a:r>
            <a:rPr lang="es-ES" sz="1000" b="1" dirty="0">
              <a:solidFill>
                <a:schemeClr val="tx1"/>
              </a:solidFill>
            </a:rPr>
            <a:t>)</a:t>
          </a:r>
        </a:p>
      </dgm:t>
    </dgm:pt>
    <dgm:pt modelId="{73150BD3-1EBB-41D3-A7EB-5F2E750EE68F}" type="parTrans" cxnId="{1DDD6EC2-E4F6-4795-872A-ECD0027388CC}">
      <dgm:prSet/>
      <dgm:spPr/>
      <dgm:t>
        <a:bodyPr/>
        <a:lstStyle/>
        <a:p>
          <a:endParaRPr lang="es-ES" dirty="0"/>
        </a:p>
      </dgm:t>
    </dgm:pt>
    <dgm:pt modelId="{8FECA366-4CF5-4E94-A60B-206B2ED3F312}" type="sibTrans" cxnId="{1DDD6EC2-E4F6-4795-872A-ECD0027388CC}">
      <dgm:prSet/>
      <dgm:spPr/>
      <dgm:t>
        <a:bodyPr/>
        <a:lstStyle/>
        <a:p>
          <a:endParaRPr lang="es-ES"/>
        </a:p>
      </dgm:t>
    </dgm:pt>
    <dgm:pt modelId="{42382518-13E0-490A-8EF1-3A381FFF6609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Unidades Municipales de Agua y Saneamiento </a:t>
          </a:r>
          <a:r>
            <a:rPr lang="es-ES" sz="1400" b="1" dirty="0" smtClean="0">
              <a:solidFill>
                <a:schemeClr val="tx1"/>
              </a:solidFill>
            </a:rPr>
            <a:t>(UMASH</a:t>
          </a:r>
          <a:r>
            <a:rPr lang="es-ES" sz="1000" b="1" dirty="0" smtClean="0">
              <a:solidFill>
                <a:schemeClr val="tx1"/>
              </a:solidFill>
            </a:rPr>
            <a:t>)</a:t>
          </a:r>
          <a:endParaRPr lang="es-ES" sz="1000" b="1" dirty="0">
            <a:solidFill>
              <a:schemeClr val="tx1"/>
            </a:solidFill>
          </a:endParaRPr>
        </a:p>
      </dgm:t>
    </dgm:pt>
    <dgm:pt modelId="{A94655A8-A297-43DC-842B-2331799E70B3}" type="sibTrans" cxnId="{F949A55B-04C2-4C0D-BF84-075A14D8F211}">
      <dgm:prSet/>
      <dgm:spPr/>
      <dgm:t>
        <a:bodyPr/>
        <a:lstStyle/>
        <a:p>
          <a:endParaRPr lang="es-ES"/>
        </a:p>
      </dgm:t>
    </dgm:pt>
    <dgm:pt modelId="{D5AEE6B2-D7E1-41D9-83FD-FC08F45C76F3}" type="parTrans" cxnId="{F949A55B-04C2-4C0D-BF84-075A14D8F211}">
      <dgm:prSet/>
      <dgm:spPr/>
      <dgm:t>
        <a:bodyPr/>
        <a:lstStyle/>
        <a:p>
          <a:endParaRPr lang="es-ES" dirty="0"/>
        </a:p>
      </dgm:t>
    </dgm:pt>
    <dgm:pt modelId="{D5F90DB0-F4D7-4ACF-BFA4-6D203B876F95}" type="pres">
      <dgm:prSet presAssocID="{2D69D729-7863-4073-8E6A-8E06712BA01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7606C10-DCE5-478D-A70C-C86EC1F9A5F4}" type="pres">
      <dgm:prSet presAssocID="{2D69D729-7863-4073-8E6A-8E06712BA01F}" presName="hierFlow" presStyleCnt="0"/>
      <dgm:spPr/>
    </dgm:pt>
    <dgm:pt modelId="{68957B64-241E-48C9-89F6-ED2608B52753}" type="pres">
      <dgm:prSet presAssocID="{2D69D729-7863-4073-8E6A-8E06712BA01F}" presName="firstBuf" presStyleCnt="0"/>
      <dgm:spPr/>
    </dgm:pt>
    <dgm:pt modelId="{B1A70D4F-5415-470D-9B95-6F9C7AF0BF27}" type="pres">
      <dgm:prSet presAssocID="{2D69D729-7863-4073-8E6A-8E06712BA01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0C6A41C-FC09-4FFA-80F6-7740AB29C166}" type="pres">
      <dgm:prSet presAssocID="{688F27C5-9031-4F22-A5F1-FC4D8CFFAC51}" presName="Name17" presStyleCnt="0"/>
      <dgm:spPr/>
    </dgm:pt>
    <dgm:pt modelId="{C8D2176D-70E2-490C-9981-331A536E42BF}" type="pres">
      <dgm:prSet presAssocID="{688F27C5-9031-4F22-A5F1-FC4D8CFFAC51}" presName="level1Shape" presStyleLbl="node0" presStyleIdx="0" presStyleCnt="1" custScaleY="25853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418E2FF-D652-472D-8590-C249C8B284EA}" type="pres">
      <dgm:prSet presAssocID="{688F27C5-9031-4F22-A5F1-FC4D8CFFAC51}" presName="hierChild2" presStyleCnt="0"/>
      <dgm:spPr/>
    </dgm:pt>
    <dgm:pt modelId="{C9ABF273-C117-4316-A427-A526BF03376D}" type="pres">
      <dgm:prSet presAssocID="{6C2AEC50-F04E-472E-8201-64EC4911B1D1}" presName="Name25" presStyleLbl="parChTrans1D2" presStyleIdx="0" presStyleCnt="1"/>
      <dgm:spPr/>
      <dgm:t>
        <a:bodyPr/>
        <a:lstStyle/>
        <a:p>
          <a:endParaRPr lang="es-ES"/>
        </a:p>
      </dgm:t>
    </dgm:pt>
    <dgm:pt modelId="{4CADEAFE-AAB9-4029-81D1-9E1850BBF376}" type="pres">
      <dgm:prSet presAssocID="{6C2AEC50-F04E-472E-8201-64EC4911B1D1}" presName="connTx" presStyleLbl="parChTrans1D2" presStyleIdx="0" presStyleCnt="1"/>
      <dgm:spPr/>
      <dgm:t>
        <a:bodyPr/>
        <a:lstStyle/>
        <a:p>
          <a:endParaRPr lang="es-ES"/>
        </a:p>
      </dgm:t>
    </dgm:pt>
    <dgm:pt modelId="{3E4A7484-1C61-4830-B309-B1B61518DDF6}" type="pres">
      <dgm:prSet presAssocID="{B25B7849-353B-4E07-A948-579AF36A77D2}" presName="Name30" presStyleCnt="0"/>
      <dgm:spPr/>
    </dgm:pt>
    <dgm:pt modelId="{F7A22108-1DB6-4CAA-8C8C-31BD67E66448}" type="pres">
      <dgm:prSet presAssocID="{B25B7849-353B-4E07-A948-579AF36A77D2}" presName="level2Shape" presStyleLbl="node2" presStyleIdx="0" presStyleCnt="1" custScaleY="258534"/>
      <dgm:spPr/>
      <dgm:t>
        <a:bodyPr/>
        <a:lstStyle/>
        <a:p>
          <a:endParaRPr lang="es-ES"/>
        </a:p>
      </dgm:t>
    </dgm:pt>
    <dgm:pt modelId="{771CD4D7-59D6-440B-A1F0-EFEFE4126C3B}" type="pres">
      <dgm:prSet presAssocID="{B25B7849-353B-4E07-A948-579AF36A77D2}" presName="hierChild3" presStyleCnt="0"/>
      <dgm:spPr/>
    </dgm:pt>
    <dgm:pt modelId="{0E482E84-51D6-4462-AF64-0917E5D591B7}" type="pres">
      <dgm:prSet presAssocID="{D5AEE6B2-D7E1-41D9-83FD-FC08F45C76F3}" presName="Name25" presStyleLbl="parChTrans1D3" presStyleIdx="0" presStyleCnt="1"/>
      <dgm:spPr/>
      <dgm:t>
        <a:bodyPr/>
        <a:lstStyle/>
        <a:p>
          <a:endParaRPr lang="es-ES"/>
        </a:p>
      </dgm:t>
    </dgm:pt>
    <dgm:pt modelId="{D9FA44CE-6346-4621-B476-5824D2A93380}" type="pres">
      <dgm:prSet presAssocID="{D5AEE6B2-D7E1-41D9-83FD-FC08F45C76F3}" presName="connTx" presStyleLbl="parChTrans1D3" presStyleIdx="0" presStyleCnt="1"/>
      <dgm:spPr/>
      <dgm:t>
        <a:bodyPr/>
        <a:lstStyle/>
        <a:p>
          <a:endParaRPr lang="es-ES"/>
        </a:p>
      </dgm:t>
    </dgm:pt>
    <dgm:pt modelId="{CEEF6CFA-3CE3-43C3-9940-24A3B14E0880}" type="pres">
      <dgm:prSet presAssocID="{42382518-13E0-490A-8EF1-3A381FFF6609}" presName="Name30" presStyleCnt="0"/>
      <dgm:spPr/>
    </dgm:pt>
    <dgm:pt modelId="{234C74C2-9F04-44AC-ACF0-625824BD2B49}" type="pres">
      <dgm:prSet presAssocID="{42382518-13E0-490A-8EF1-3A381FFF6609}" presName="level2Shape" presStyleLbl="node3" presStyleIdx="0" presStyleCnt="1" custScaleY="258534"/>
      <dgm:spPr/>
      <dgm:t>
        <a:bodyPr/>
        <a:lstStyle/>
        <a:p>
          <a:endParaRPr lang="es-ES"/>
        </a:p>
      </dgm:t>
    </dgm:pt>
    <dgm:pt modelId="{6CD77920-96E4-49E6-AD45-357186D15F04}" type="pres">
      <dgm:prSet presAssocID="{42382518-13E0-490A-8EF1-3A381FFF6609}" presName="hierChild3" presStyleCnt="0"/>
      <dgm:spPr/>
    </dgm:pt>
    <dgm:pt modelId="{7A40A4E6-DC62-4CF8-A953-66DCC9AA1CFA}" type="pres">
      <dgm:prSet presAssocID="{73150BD3-1EBB-41D3-A7EB-5F2E750EE68F}" presName="Name25" presStyleLbl="parChTrans1D4" presStyleIdx="0" presStyleCnt="1"/>
      <dgm:spPr/>
      <dgm:t>
        <a:bodyPr/>
        <a:lstStyle/>
        <a:p>
          <a:endParaRPr lang="es-ES"/>
        </a:p>
      </dgm:t>
    </dgm:pt>
    <dgm:pt modelId="{C2B3C9D6-97FE-402B-88BC-791756CE519B}" type="pres">
      <dgm:prSet presAssocID="{73150BD3-1EBB-41D3-A7EB-5F2E750EE68F}" presName="connTx" presStyleLbl="parChTrans1D4" presStyleIdx="0" presStyleCnt="1"/>
      <dgm:spPr/>
      <dgm:t>
        <a:bodyPr/>
        <a:lstStyle/>
        <a:p>
          <a:endParaRPr lang="es-ES"/>
        </a:p>
      </dgm:t>
    </dgm:pt>
    <dgm:pt modelId="{08EFBAA1-C806-4017-BBF2-B2A3C7CFF8CF}" type="pres">
      <dgm:prSet presAssocID="{46E15501-6CB7-4E0F-A1CF-9845886D731A}" presName="Name30" presStyleCnt="0"/>
      <dgm:spPr/>
    </dgm:pt>
    <dgm:pt modelId="{6E8A552B-607C-46A9-A4FA-D18C9A05AE92}" type="pres">
      <dgm:prSet presAssocID="{46E15501-6CB7-4E0F-A1CF-9845886D731A}" presName="level2Shape" presStyleLbl="node4" presStyleIdx="0" presStyleCnt="1" custScaleY="238483"/>
      <dgm:spPr/>
      <dgm:t>
        <a:bodyPr/>
        <a:lstStyle/>
        <a:p>
          <a:endParaRPr lang="es-ES"/>
        </a:p>
      </dgm:t>
    </dgm:pt>
    <dgm:pt modelId="{5EC9A8F7-874A-4FAB-809E-22C96CB16FA6}" type="pres">
      <dgm:prSet presAssocID="{46E15501-6CB7-4E0F-A1CF-9845886D731A}" presName="hierChild3" presStyleCnt="0"/>
      <dgm:spPr/>
    </dgm:pt>
    <dgm:pt modelId="{900251A7-5221-4BDC-8E10-434B1594879F}" type="pres">
      <dgm:prSet presAssocID="{2D69D729-7863-4073-8E6A-8E06712BA01F}" presName="bgShapesFlow" presStyleCnt="0"/>
      <dgm:spPr/>
    </dgm:pt>
    <dgm:pt modelId="{C534CD9C-BDBA-4889-8676-8ABBF0C12029}" type="pres">
      <dgm:prSet presAssocID="{475922BD-7EEB-4448-8A5F-974DCFE01DAC}" presName="rectComp" presStyleCnt="0"/>
      <dgm:spPr/>
    </dgm:pt>
    <dgm:pt modelId="{BD5D2BD1-6762-4658-AF49-0DA0333E5AC3}" type="pres">
      <dgm:prSet presAssocID="{475922BD-7EEB-4448-8A5F-974DCFE01DAC}" presName="bgRect" presStyleLbl="bgShp" presStyleIdx="0" presStyleCnt="4" custLinFactNeighborX="-1516" custLinFactNeighborY="-423"/>
      <dgm:spPr/>
      <dgm:t>
        <a:bodyPr/>
        <a:lstStyle/>
        <a:p>
          <a:endParaRPr lang="es-ES"/>
        </a:p>
      </dgm:t>
    </dgm:pt>
    <dgm:pt modelId="{031A592D-18F7-4BAA-8EBD-82CE2469EA02}" type="pres">
      <dgm:prSet presAssocID="{475922BD-7EEB-4448-8A5F-974DCFE01DAC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D6ED99-5A26-4F39-A9E1-7CC95F58DB28}" type="pres">
      <dgm:prSet presAssocID="{475922BD-7EEB-4448-8A5F-974DCFE01DAC}" presName="spComp" presStyleCnt="0"/>
      <dgm:spPr/>
    </dgm:pt>
    <dgm:pt modelId="{96FA49A2-FC34-4E9C-8AEC-03986CA98ECF}" type="pres">
      <dgm:prSet presAssocID="{475922BD-7EEB-4448-8A5F-974DCFE01DAC}" presName="hSp" presStyleCnt="0"/>
      <dgm:spPr/>
    </dgm:pt>
    <dgm:pt modelId="{C003A5D9-FDC2-46FD-A0D1-9E75A0583C22}" type="pres">
      <dgm:prSet presAssocID="{B631C07A-CEBB-4263-B751-DA4FDD3CC0F7}" presName="rectComp" presStyleCnt="0"/>
      <dgm:spPr/>
    </dgm:pt>
    <dgm:pt modelId="{F26175D5-2632-4447-B5A1-E825836B6DBE}" type="pres">
      <dgm:prSet presAssocID="{B631C07A-CEBB-4263-B751-DA4FDD3CC0F7}" presName="bgRect" presStyleLbl="bgShp" presStyleIdx="1" presStyleCnt="4"/>
      <dgm:spPr/>
      <dgm:t>
        <a:bodyPr/>
        <a:lstStyle/>
        <a:p>
          <a:endParaRPr lang="es-ES"/>
        </a:p>
      </dgm:t>
    </dgm:pt>
    <dgm:pt modelId="{2DEDE471-3876-4812-BB8A-6B82561A17C4}" type="pres">
      <dgm:prSet presAssocID="{B631C07A-CEBB-4263-B751-DA4FDD3CC0F7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FA22DF-B172-4E29-83D7-6FAEA8B74672}" type="pres">
      <dgm:prSet presAssocID="{B631C07A-CEBB-4263-B751-DA4FDD3CC0F7}" presName="spComp" presStyleCnt="0"/>
      <dgm:spPr/>
    </dgm:pt>
    <dgm:pt modelId="{3198BEFB-E32D-4A59-8E9C-3520DEF8B151}" type="pres">
      <dgm:prSet presAssocID="{B631C07A-CEBB-4263-B751-DA4FDD3CC0F7}" presName="hSp" presStyleCnt="0"/>
      <dgm:spPr/>
    </dgm:pt>
    <dgm:pt modelId="{D644DAAC-86A6-4307-9FE0-AE8E9BF035EB}" type="pres">
      <dgm:prSet presAssocID="{52B9D779-1F03-4ACB-8B26-9E6394FF0B80}" presName="rectComp" presStyleCnt="0"/>
      <dgm:spPr/>
    </dgm:pt>
    <dgm:pt modelId="{9B79730A-0B27-47C3-A543-40F953081E72}" type="pres">
      <dgm:prSet presAssocID="{52B9D779-1F03-4ACB-8B26-9E6394FF0B80}" presName="bgRect" presStyleLbl="bgShp" presStyleIdx="2" presStyleCnt="4"/>
      <dgm:spPr/>
      <dgm:t>
        <a:bodyPr/>
        <a:lstStyle/>
        <a:p>
          <a:endParaRPr lang="es-ES"/>
        </a:p>
      </dgm:t>
    </dgm:pt>
    <dgm:pt modelId="{91A3A856-F398-4562-88CE-AAC0A3BF4271}" type="pres">
      <dgm:prSet presAssocID="{52B9D779-1F03-4ACB-8B26-9E6394FF0B80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9A9D08-715C-4DEF-B255-7EE2CCF0C895}" type="pres">
      <dgm:prSet presAssocID="{52B9D779-1F03-4ACB-8B26-9E6394FF0B80}" presName="spComp" presStyleCnt="0"/>
      <dgm:spPr/>
    </dgm:pt>
    <dgm:pt modelId="{1AE57716-BB20-4C8E-9688-40189591662E}" type="pres">
      <dgm:prSet presAssocID="{52B9D779-1F03-4ACB-8B26-9E6394FF0B80}" presName="hSp" presStyleCnt="0"/>
      <dgm:spPr/>
    </dgm:pt>
    <dgm:pt modelId="{4E573860-1AFA-4A94-B1EE-719EE7E1A25A}" type="pres">
      <dgm:prSet presAssocID="{D33154D9-3850-4B8F-B466-1AC8134C8309}" presName="rectComp" presStyleCnt="0"/>
      <dgm:spPr/>
    </dgm:pt>
    <dgm:pt modelId="{4B3DC4F2-847B-4219-AA8E-6BCA7BD06BB4}" type="pres">
      <dgm:prSet presAssocID="{D33154D9-3850-4B8F-B466-1AC8134C8309}" presName="bgRect" presStyleLbl="bgShp" presStyleIdx="3" presStyleCnt="4" custLinFactNeighborX="8629" custLinFactNeighborY="-2252"/>
      <dgm:spPr/>
      <dgm:t>
        <a:bodyPr/>
        <a:lstStyle/>
        <a:p>
          <a:endParaRPr lang="es-ES"/>
        </a:p>
      </dgm:t>
    </dgm:pt>
    <dgm:pt modelId="{EEA2F103-B62E-4091-AF33-CB818F4D366F}" type="pres">
      <dgm:prSet presAssocID="{D33154D9-3850-4B8F-B466-1AC8134C8309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8D52ED-9B5E-48ED-8347-D5A332C9101D}" type="presOf" srcId="{B25B7849-353B-4E07-A948-579AF36A77D2}" destId="{F7A22108-1DB6-4CAA-8C8C-31BD67E66448}" srcOrd="0" destOrd="0" presId="urn:microsoft.com/office/officeart/2005/8/layout/hierarchy5"/>
    <dgm:cxn modelId="{149011F1-A37C-4402-AEF5-E796A4A7082B}" srcId="{2D69D729-7863-4073-8E6A-8E06712BA01F}" destId="{475922BD-7EEB-4448-8A5F-974DCFE01DAC}" srcOrd="1" destOrd="0" parTransId="{A00D63FE-D693-48F9-A01C-635FEFFFE0A9}" sibTransId="{446C9D50-B841-4DFE-A001-689CB16193E3}"/>
    <dgm:cxn modelId="{9129DEA3-18DC-465E-987C-62B039A46D4A}" type="presOf" srcId="{475922BD-7EEB-4448-8A5F-974DCFE01DAC}" destId="{BD5D2BD1-6762-4658-AF49-0DA0333E5AC3}" srcOrd="0" destOrd="0" presId="urn:microsoft.com/office/officeart/2005/8/layout/hierarchy5"/>
    <dgm:cxn modelId="{208CDD89-EE44-45CD-9683-D82DFCB66D92}" type="presOf" srcId="{D33154D9-3850-4B8F-B466-1AC8134C8309}" destId="{EEA2F103-B62E-4091-AF33-CB818F4D366F}" srcOrd="1" destOrd="0" presId="urn:microsoft.com/office/officeart/2005/8/layout/hierarchy5"/>
    <dgm:cxn modelId="{DE2C830F-D164-494C-B166-BC625805D664}" srcId="{2D69D729-7863-4073-8E6A-8E06712BA01F}" destId="{D33154D9-3850-4B8F-B466-1AC8134C8309}" srcOrd="4" destOrd="0" parTransId="{F636C49C-FDAC-4828-A240-1A336579F82E}" sibTransId="{1CFB6FC0-AF71-4A1C-BDE7-B83B1ED2D30D}"/>
    <dgm:cxn modelId="{3DDB85A9-0CC1-4976-BED4-B04BC0F6B043}" type="presOf" srcId="{52B9D779-1F03-4ACB-8B26-9E6394FF0B80}" destId="{9B79730A-0B27-47C3-A543-40F953081E72}" srcOrd="0" destOrd="0" presId="urn:microsoft.com/office/officeart/2005/8/layout/hierarchy5"/>
    <dgm:cxn modelId="{C4B6F0DC-18A0-422C-B808-AF2BDA1F3ABE}" type="presOf" srcId="{42382518-13E0-490A-8EF1-3A381FFF6609}" destId="{234C74C2-9F04-44AC-ACF0-625824BD2B49}" srcOrd="0" destOrd="0" presId="urn:microsoft.com/office/officeart/2005/8/layout/hierarchy5"/>
    <dgm:cxn modelId="{3C486782-DA23-4701-B14D-ACAAC65AEC91}" type="presOf" srcId="{688F27C5-9031-4F22-A5F1-FC4D8CFFAC51}" destId="{C8D2176D-70E2-490C-9981-331A536E42BF}" srcOrd="0" destOrd="0" presId="urn:microsoft.com/office/officeart/2005/8/layout/hierarchy5"/>
    <dgm:cxn modelId="{1DDD6EC2-E4F6-4795-872A-ECD0027388CC}" srcId="{42382518-13E0-490A-8EF1-3A381FFF6609}" destId="{46E15501-6CB7-4E0F-A1CF-9845886D731A}" srcOrd="0" destOrd="0" parTransId="{73150BD3-1EBB-41D3-A7EB-5F2E750EE68F}" sibTransId="{8FECA366-4CF5-4E94-A60B-206B2ED3F312}"/>
    <dgm:cxn modelId="{C2EFA1ED-E3A9-4460-8DD7-6D111FAB4AA0}" srcId="{2D69D729-7863-4073-8E6A-8E06712BA01F}" destId="{688F27C5-9031-4F22-A5F1-FC4D8CFFAC51}" srcOrd="0" destOrd="0" parTransId="{AA293CED-C4C0-4B66-B1A3-D923A58E7BA1}" sibTransId="{FC8C18DA-6E18-464E-8DEA-A215DBA4BC12}"/>
    <dgm:cxn modelId="{38389CC8-87A9-4000-8EDB-BA23067E0945}" type="presOf" srcId="{6C2AEC50-F04E-472E-8201-64EC4911B1D1}" destId="{C9ABF273-C117-4316-A427-A526BF03376D}" srcOrd="0" destOrd="0" presId="urn:microsoft.com/office/officeart/2005/8/layout/hierarchy5"/>
    <dgm:cxn modelId="{A617BE2C-42EB-4F69-843C-E00AA67793BB}" type="presOf" srcId="{475922BD-7EEB-4448-8A5F-974DCFE01DAC}" destId="{031A592D-18F7-4BAA-8EBD-82CE2469EA02}" srcOrd="1" destOrd="0" presId="urn:microsoft.com/office/officeart/2005/8/layout/hierarchy5"/>
    <dgm:cxn modelId="{9FFA9EA4-FED1-417C-BE6C-B6637435ADD1}" type="presOf" srcId="{B631C07A-CEBB-4263-B751-DA4FDD3CC0F7}" destId="{2DEDE471-3876-4812-BB8A-6B82561A17C4}" srcOrd="1" destOrd="0" presId="urn:microsoft.com/office/officeart/2005/8/layout/hierarchy5"/>
    <dgm:cxn modelId="{6EA38700-D684-4A70-A9E2-B02D5A77F796}" type="presOf" srcId="{D33154D9-3850-4B8F-B466-1AC8134C8309}" destId="{4B3DC4F2-847B-4219-AA8E-6BCA7BD06BB4}" srcOrd="0" destOrd="0" presId="urn:microsoft.com/office/officeart/2005/8/layout/hierarchy5"/>
    <dgm:cxn modelId="{F949A55B-04C2-4C0D-BF84-075A14D8F211}" srcId="{B25B7849-353B-4E07-A948-579AF36A77D2}" destId="{42382518-13E0-490A-8EF1-3A381FFF6609}" srcOrd="0" destOrd="0" parTransId="{D5AEE6B2-D7E1-41D9-83FD-FC08F45C76F3}" sibTransId="{A94655A8-A297-43DC-842B-2331799E70B3}"/>
    <dgm:cxn modelId="{88012325-7739-462F-ABC6-71A10CBAA18A}" type="presOf" srcId="{46E15501-6CB7-4E0F-A1CF-9845886D731A}" destId="{6E8A552B-607C-46A9-A4FA-D18C9A05AE92}" srcOrd="0" destOrd="0" presId="urn:microsoft.com/office/officeart/2005/8/layout/hierarchy5"/>
    <dgm:cxn modelId="{15BCBBE1-DBE8-4D9A-B150-D2DA06192062}" type="presOf" srcId="{52B9D779-1F03-4ACB-8B26-9E6394FF0B80}" destId="{91A3A856-F398-4562-88CE-AAC0A3BF4271}" srcOrd="1" destOrd="0" presId="urn:microsoft.com/office/officeart/2005/8/layout/hierarchy5"/>
    <dgm:cxn modelId="{013A61D4-B947-4987-9AB5-657139A03469}" type="presOf" srcId="{D5AEE6B2-D7E1-41D9-83FD-FC08F45C76F3}" destId="{D9FA44CE-6346-4621-B476-5824D2A93380}" srcOrd="1" destOrd="0" presId="urn:microsoft.com/office/officeart/2005/8/layout/hierarchy5"/>
    <dgm:cxn modelId="{383B7F0C-B0AE-461D-9548-F6788FEE57D2}" type="presOf" srcId="{73150BD3-1EBB-41D3-A7EB-5F2E750EE68F}" destId="{C2B3C9D6-97FE-402B-88BC-791756CE519B}" srcOrd="1" destOrd="0" presId="urn:microsoft.com/office/officeart/2005/8/layout/hierarchy5"/>
    <dgm:cxn modelId="{1520BD8A-B4DC-4A4F-8AB8-3DB472E0E773}" type="presOf" srcId="{D5AEE6B2-D7E1-41D9-83FD-FC08F45C76F3}" destId="{0E482E84-51D6-4462-AF64-0917E5D591B7}" srcOrd="0" destOrd="0" presId="urn:microsoft.com/office/officeart/2005/8/layout/hierarchy5"/>
    <dgm:cxn modelId="{E12F78EB-1B45-4CCC-B40E-C0A12FD71B9C}" type="presOf" srcId="{2D69D729-7863-4073-8E6A-8E06712BA01F}" destId="{D5F90DB0-F4D7-4ACF-BFA4-6D203B876F95}" srcOrd="0" destOrd="0" presId="urn:microsoft.com/office/officeart/2005/8/layout/hierarchy5"/>
    <dgm:cxn modelId="{83D17A2A-B98A-4141-B594-C678DF380BC9}" type="presOf" srcId="{B631C07A-CEBB-4263-B751-DA4FDD3CC0F7}" destId="{F26175D5-2632-4447-B5A1-E825836B6DBE}" srcOrd="0" destOrd="0" presId="urn:microsoft.com/office/officeart/2005/8/layout/hierarchy5"/>
    <dgm:cxn modelId="{E2EE8425-8986-4387-BCF0-6BF35AC7B708}" srcId="{688F27C5-9031-4F22-A5F1-FC4D8CFFAC51}" destId="{B25B7849-353B-4E07-A948-579AF36A77D2}" srcOrd="0" destOrd="0" parTransId="{6C2AEC50-F04E-472E-8201-64EC4911B1D1}" sibTransId="{693F3F1C-0F83-4C86-B032-C8056567088B}"/>
    <dgm:cxn modelId="{6921108B-E49F-48C3-A846-56F342263E4C}" type="presOf" srcId="{6C2AEC50-F04E-472E-8201-64EC4911B1D1}" destId="{4CADEAFE-AAB9-4029-81D1-9E1850BBF376}" srcOrd="1" destOrd="0" presId="urn:microsoft.com/office/officeart/2005/8/layout/hierarchy5"/>
    <dgm:cxn modelId="{4214CA47-4709-4947-8773-9A75DCDA5780}" srcId="{2D69D729-7863-4073-8E6A-8E06712BA01F}" destId="{52B9D779-1F03-4ACB-8B26-9E6394FF0B80}" srcOrd="3" destOrd="0" parTransId="{D832582E-8FEF-4E8A-B27F-AD174CA103A1}" sibTransId="{E2F906DF-9E74-4941-BC94-F4B7E08A3464}"/>
    <dgm:cxn modelId="{6B2309FA-6D72-4BE9-8220-F195868D55A2}" srcId="{2D69D729-7863-4073-8E6A-8E06712BA01F}" destId="{B631C07A-CEBB-4263-B751-DA4FDD3CC0F7}" srcOrd="2" destOrd="0" parTransId="{A2EE07FE-92AE-4557-B389-6B2D5F5F4A33}" sibTransId="{9C023860-9F28-4BF9-8041-8D78526FF154}"/>
    <dgm:cxn modelId="{54F5F9A6-E034-44C0-B1B1-24EECABFCB03}" type="presOf" srcId="{73150BD3-1EBB-41D3-A7EB-5F2E750EE68F}" destId="{7A40A4E6-DC62-4CF8-A953-66DCC9AA1CFA}" srcOrd="0" destOrd="0" presId="urn:microsoft.com/office/officeart/2005/8/layout/hierarchy5"/>
    <dgm:cxn modelId="{57C0D369-2045-42F7-AF13-28C2F59158F9}" type="presParOf" srcId="{D5F90DB0-F4D7-4ACF-BFA4-6D203B876F95}" destId="{E7606C10-DCE5-478D-A70C-C86EC1F9A5F4}" srcOrd="0" destOrd="0" presId="urn:microsoft.com/office/officeart/2005/8/layout/hierarchy5"/>
    <dgm:cxn modelId="{E76CD314-EC12-43F3-8F38-92770FF47E55}" type="presParOf" srcId="{E7606C10-DCE5-478D-A70C-C86EC1F9A5F4}" destId="{68957B64-241E-48C9-89F6-ED2608B52753}" srcOrd="0" destOrd="0" presId="urn:microsoft.com/office/officeart/2005/8/layout/hierarchy5"/>
    <dgm:cxn modelId="{55566ACA-9CFB-43E2-86B3-18F7E8CE3656}" type="presParOf" srcId="{E7606C10-DCE5-478D-A70C-C86EC1F9A5F4}" destId="{B1A70D4F-5415-470D-9B95-6F9C7AF0BF27}" srcOrd="1" destOrd="0" presId="urn:microsoft.com/office/officeart/2005/8/layout/hierarchy5"/>
    <dgm:cxn modelId="{2B9CDB2D-20F0-4156-9409-065BE2BB6B83}" type="presParOf" srcId="{B1A70D4F-5415-470D-9B95-6F9C7AF0BF27}" destId="{90C6A41C-FC09-4FFA-80F6-7740AB29C166}" srcOrd="0" destOrd="0" presId="urn:microsoft.com/office/officeart/2005/8/layout/hierarchy5"/>
    <dgm:cxn modelId="{17037FCD-5386-4AF7-B1BA-442CE576C016}" type="presParOf" srcId="{90C6A41C-FC09-4FFA-80F6-7740AB29C166}" destId="{C8D2176D-70E2-490C-9981-331A536E42BF}" srcOrd="0" destOrd="0" presId="urn:microsoft.com/office/officeart/2005/8/layout/hierarchy5"/>
    <dgm:cxn modelId="{D9ED442A-75F5-4761-A9C9-CD62210BD9CC}" type="presParOf" srcId="{90C6A41C-FC09-4FFA-80F6-7740AB29C166}" destId="{8418E2FF-D652-472D-8590-C249C8B284EA}" srcOrd="1" destOrd="0" presId="urn:microsoft.com/office/officeart/2005/8/layout/hierarchy5"/>
    <dgm:cxn modelId="{3AB0E11A-890D-4527-8F93-4ACCA75E9F3C}" type="presParOf" srcId="{8418E2FF-D652-472D-8590-C249C8B284EA}" destId="{C9ABF273-C117-4316-A427-A526BF03376D}" srcOrd="0" destOrd="0" presId="urn:microsoft.com/office/officeart/2005/8/layout/hierarchy5"/>
    <dgm:cxn modelId="{B02CB752-BD3F-4358-8351-A51BB278AC9D}" type="presParOf" srcId="{C9ABF273-C117-4316-A427-A526BF03376D}" destId="{4CADEAFE-AAB9-4029-81D1-9E1850BBF376}" srcOrd="0" destOrd="0" presId="urn:microsoft.com/office/officeart/2005/8/layout/hierarchy5"/>
    <dgm:cxn modelId="{A022E670-746C-4E94-ABF7-10E2AC599373}" type="presParOf" srcId="{8418E2FF-D652-472D-8590-C249C8B284EA}" destId="{3E4A7484-1C61-4830-B309-B1B61518DDF6}" srcOrd="1" destOrd="0" presId="urn:microsoft.com/office/officeart/2005/8/layout/hierarchy5"/>
    <dgm:cxn modelId="{A1214CE2-15B6-478D-860A-D3CCBE86AA47}" type="presParOf" srcId="{3E4A7484-1C61-4830-B309-B1B61518DDF6}" destId="{F7A22108-1DB6-4CAA-8C8C-31BD67E66448}" srcOrd="0" destOrd="0" presId="urn:microsoft.com/office/officeart/2005/8/layout/hierarchy5"/>
    <dgm:cxn modelId="{713DB7E6-CFD1-4C81-B782-057C1B4731B9}" type="presParOf" srcId="{3E4A7484-1C61-4830-B309-B1B61518DDF6}" destId="{771CD4D7-59D6-440B-A1F0-EFEFE4126C3B}" srcOrd="1" destOrd="0" presId="urn:microsoft.com/office/officeart/2005/8/layout/hierarchy5"/>
    <dgm:cxn modelId="{A4167AC1-A751-4F44-87E5-1C84EB40AF35}" type="presParOf" srcId="{771CD4D7-59D6-440B-A1F0-EFEFE4126C3B}" destId="{0E482E84-51D6-4462-AF64-0917E5D591B7}" srcOrd="0" destOrd="0" presId="urn:microsoft.com/office/officeart/2005/8/layout/hierarchy5"/>
    <dgm:cxn modelId="{2868C00D-A56D-4958-BDA0-594412671586}" type="presParOf" srcId="{0E482E84-51D6-4462-AF64-0917E5D591B7}" destId="{D9FA44CE-6346-4621-B476-5824D2A93380}" srcOrd="0" destOrd="0" presId="urn:microsoft.com/office/officeart/2005/8/layout/hierarchy5"/>
    <dgm:cxn modelId="{71D49B10-36AC-41E6-89E3-2110CF875089}" type="presParOf" srcId="{771CD4D7-59D6-440B-A1F0-EFEFE4126C3B}" destId="{CEEF6CFA-3CE3-43C3-9940-24A3B14E0880}" srcOrd="1" destOrd="0" presId="urn:microsoft.com/office/officeart/2005/8/layout/hierarchy5"/>
    <dgm:cxn modelId="{AA5ECD67-C5D1-404E-BAB2-C723D09FCA94}" type="presParOf" srcId="{CEEF6CFA-3CE3-43C3-9940-24A3B14E0880}" destId="{234C74C2-9F04-44AC-ACF0-625824BD2B49}" srcOrd="0" destOrd="0" presId="urn:microsoft.com/office/officeart/2005/8/layout/hierarchy5"/>
    <dgm:cxn modelId="{35347F0B-85E3-4AB8-BC7E-E2DEB73829F1}" type="presParOf" srcId="{CEEF6CFA-3CE3-43C3-9940-24A3B14E0880}" destId="{6CD77920-96E4-49E6-AD45-357186D15F04}" srcOrd="1" destOrd="0" presId="urn:microsoft.com/office/officeart/2005/8/layout/hierarchy5"/>
    <dgm:cxn modelId="{8154C40F-6285-4108-A005-124E24113238}" type="presParOf" srcId="{6CD77920-96E4-49E6-AD45-357186D15F04}" destId="{7A40A4E6-DC62-4CF8-A953-66DCC9AA1CFA}" srcOrd="0" destOrd="0" presId="urn:microsoft.com/office/officeart/2005/8/layout/hierarchy5"/>
    <dgm:cxn modelId="{B4DF578F-69D0-47C4-9180-E1934E19E2D7}" type="presParOf" srcId="{7A40A4E6-DC62-4CF8-A953-66DCC9AA1CFA}" destId="{C2B3C9D6-97FE-402B-88BC-791756CE519B}" srcOrd="0" destOrd="0" presId="urn:microsoft.com/office/officeart/2005/8/layout/hierarchy5"/>
    <dgm:cxn modelId="{72592A9B-3654-4122-BAA4-BDDF8220EC5B}" type="presParOf" srcId="{6CD77920-96E4-49E6-AD45-357186D15F04}" destId="{08EFBAA1-C806-4017-BBF2-B2A3C7CFF8CF}" srcOrd="1" destOrd="0" presId="urn:microsoft.com/office/officeart/2005/8/layout/hierarchy5"/>
    <dgm:cxn modelId="{BA173807-B92E-4A01-A928-EA42AD6D0768}" type="presParOf" srcId="{08EFBAA1-C806-4017-BBF2-B2A3C7CFF8CF}" destId="{6E8A552B-607C-46A9-A4FA-D18C9A05AE92}" srcOrd="0" destOrd="0" presId="urn:microsoft.com/office/officeart/2005/8/layout/hierarchy5"/>
    <dgm:cxn modelId="{A6E99598-6C48-42F2-96F5-6B2F48824461}" type="presParOf" srcId="{08EFBAA1-C806-4017-BBF2-B2A3C7CFF8CF}" destId="{5EC9A8F7-874A-4FAB-809E-22C96CB16FA6}" srcOrd="1" destOrd="0" presId="urn:microsoft.com/office/officeart/2005/8/layout/hierarchy5"/>
    <dgm:cxn modelId="{87103EB2-C99F-41E0-950E-1ADB37E9C52B}" type="presParOf" srcId="{D5F90DB0-F4D7-4ACF-BFA4-6D203B876F95}" destId="{900251A7-5221-4BDC-8E10-434B1594879F}" srcOrd="1" destOrd="0" presId="urn:microsoft.com/office/officeart/2005/8/layout/hierarchy5"/>
    <dgm:cxn modelId="{E3D5CFDC-E4FC-4C3A-8E3E-A8576257B51B}" type="presParOf" srcId="{900251A7-5221-4BDC-8E10-434B1594879F}" destId="{C534CD9C-BDBA-4889-8676-8ABBF0C12029}" srcOrd="0" destOrd="0" presId="urn:microsoft.com/office/officeart/2005/8/layout/hierarchy5"/>
    <dgm:cxn modelId="{F95B2F83-A813-42B4-BFAA-E41F15BA9496}" type="presParOf" srcId="{C534CD9C-BDBA-4889-8676-8ABBF0C12029}" destId="{BD5D2BD1-6762-4658-AF49-0DA0333E5AC3}" srcOrd="0" destOrd="0" presId="urn:microsoft.com/office/officeart/2005/8/layout/hierarchy5"/>
    <dgm:cxn modelId="{ED49A0FB-FEA4-4711-B3E4-D80192E4C733}" type="presParOf" srcId="{C534CD9C-BDBA-4889-8676-8ABBF0C12029}" destId="{031A592D-18F7-4BAA-8EBD-82CE2469EA02}" srcOrd="1" destOrd="0" presId="urn:microsoft.com/office/officeart/2005/8/layout/hierarchy5"/>
    <dgm:cxn modelId="{C6B64320-8E24-4C8D-B93D-BE6799430B72}" type="presParOf" srcId="{900251A7-5221-4BDC-8E10-434B1594879F}" destId="{D0D6ED99-5A26-4F39-A9E1-7CC95F58DB28}" srcOrd="1" destOrd="0" presId="urn:microsoft.com/office/officeart/2005/8/layout/hierarchy5"/>
    <dgm:cxn modelId="{889BA9D2-DD5F-4D5F-B6EF-C3A266FC4F67}" type="presParOf" srcId="{D0D6ED99-5A26-4F39-A9E1-7CC95F58DB28}" destId="{96FA49A2-FC34-4E9C-8AEC-03986CA98ECF}" srcOrd="0" destOrd="0" presId="urn:microsoft.com/office/officeart/2005/8/layout/hierarchy5"/>
    <dgm:cxn modelId="{6B3668F3-D5A3-4BD1-A902-A9C920DA5093}" type="presParOf" srcId="{900251A7-5221-4BDC-8E10-434B1594879F}" destId="{C003A5D9-FDC2-46FD-A0D1-9E75A0583C22}" srcOrd="2" destOrd="0" presId="urn:microsoft.com/office/officeart/2005/8/layout/hierarchy5"/>
    <dgm:cxn modelId="{289E2451-0037-4915-B00E-D813D00B2E47}" type="presParOf" srcId="{C003A5D9-FDC2-46FD-A0D1-9E75A0583C22}" destId="{F26175D5-2632-4447-B5A1-E825836B6DBE}" srcOrd="0" destOrd="0" presId="urn:microsoft.com/office/officeart/2005/8/layout/hierarchy5"/>
    <dgm:cxn modelId="{FB95B2B5-7608-4835-BA51-C153CFB54DFD}" type="presParOf" srcId="{C003A5D9-FDC2-46FD-A0D1-9E75A0583C22}" destId="{2DEDE471-3876-4812-BB8A-6B82561A17C4}" srcOrd="1" destOrd="0" presId="urn:microsoft.com/office/officeart/2005/8/layout/hierarchy5"/>
    <dgm:cxn modelId="{69666BF6-5FC2-41E7-AFF2-99CE2E30770C}" type="presParOf" srcId="{900251A7-5221-4BDC-8E10-434B1594879F}" destId="{31FA22DF-B172-4E29-83D7-6FAEA8B74672}" srcOrd="3" destOrd="0" presId="urn:microsoft.com/office/officeart/2005/8/layout/hierarchy5"/>
    <dgm:cxn modelId="{8513B268-3303-42ED-983B-1E2F6E73FAEA}" type="presParOf" srcId="{31FA22DF-B172-4E29-83D7-6FAEA8B74672}" destId="{3198BEFB-E32D-4A59-8E9C-3520DEF8B151}" srcOrd="0" destOrd="0" presId="urn:microsoft.com/office/officeart/2005/8/layout/hierarchy5"/>
    <dgm:cxn modelId="{F5EE57FC-11AE-4DC0-8CB2-45FE07A637D9}" type="presParOf" srcId="{900251A7-5221-4BDC-8E10-434B1594879F}" destId="{D644DAAC-86A6-4307-9FE0-AE8E9BF035EB}" srcOrd="4" destOrd="0" presId="urn:microsoft.com/office/officeart/2005/8/layout/hierarchy5"/>
    <dgm:cxn modelId="{0E8E5C79-A27A-48ED-984E-801434E98703}" type="presParOf" srcId="{D644DAAC-86A6-4307-9FE0-AE8E9BF035EB}" destId="{9B79730A-0B27-47C3-A543-40F953081E72}" srcOrd="0" destOrd="0" presId="urn:microsoft.com/office/officeart/2005/8/layout/hierarchy5"/>
    <dgm:cxn modelId="{D653F6F6-F839-4056-8A7E-C14B0CD59809}" type="presParOf" srcId="{D644DAAC-86A6-4307-9FE0-AE8E9BF035EB}" destId="{91A3A856-F398-4562-88CE-AAC0A3BF4271}" srcOrd="1" destOrd="0" presId="urn:microsoft.com/office/officeart/2005/8/layout/hierarchy5"/>
    <dgm:cxn modelId="{BD52431B-133E-4540-BF3E-378B3D13C35A}" type="presParOf" srcId="{900251A7-5221-4BDC-8E10-434B1594879F}" destId="{209A9D08-715C-4DEF-B255-7EE2CCF0C895}" srcOrd="5" destOrd="0" presId="urn:microsoft.com/office/officeart/2005/8/layout/hierarchy5"/>
    <dgm:cxn modelId="{87D50FEC-C293-49BD-912A-3CD1D9070B8C}" type="presParOf" srcId="{209A9D08-715C-4DEF-B255-7EE2CCF0C895}" destId="{1AE57716-BB20-4C8E-9688-40189591662E}" srcOrd="0" destOrd="0" presId="urn:microsoft.com/office/officeart/2005/8/layout/hierarchy5"/>
    <dgm:cxn modelId="{87217750-B629-4CBC-95F9-A67521E50DA0}" type="presParOf" srcId="{900251A7-5221-4BDC-8E10-434B1594879F}" destId="{4E573860-1AFA-4A94-B1EE-719EE7E1A25A}" srcOrd="6" destOrd="0" presId="urn:microsoft.com/office/officeart/2005/8/layout/hierarchy5"/>
    <dgm:cxn modelId="{13506C43-D92E-47C4-BEC9-3B1F5C85BD2F}" type="presParOf" srcId="{4E573860-1AFA-4A94-B1EE-719EE7E1A25A}" destId="{4B3DC4F2-847B-4219-AA8E-6BCA7BD06BB4}" srcOrd="0" destOrd="0" presId="urn:microsoft.com/office/officeart/2005/8/layout/hierarchy5"/>
    <dgm:cxn modelId="{DDEE4833-FAC8-4EDE-AD96-2A435E1F6CFF}" type="presParOf" srcId="{4E573860-1AFA-4A94-B1EE-719EE7E1A25A}" destId="{EEA2F103-B62E-4091-AF33-CB818F4D366F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B41551-5E6A-43FE-BF26-FB53E663792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85F62DC-7D25-4901-B5F4-9A59D7B59E42}">
      <dgm:prSet/>
      <dgm:spPr/>
      <dgm:t>
        <a:bodyPr/>
        <a:lstStyle/>
        <a:p>
          <a:pPr rtl="0"/>
          <a:endParaRPr lang="es-NI" dirty="0"/>
        </a:p>
      </dgm:t>
    </dgm:pt>
    <dgm:pt modelId="{81E439BB-D46E-4092-9345-731E279F8552}" type="parTrans" cxnId="{E4BBCBFC-DD29-4E0B-8831-764E15148B55}">
      <dgm:prSet/>
      <dgm:spPr/>
      <dgm:t>
        <a:bodyPr/>
        <a:lstStyle/>
        <a:p>
          <a:endParaRPr lang="es-ES"/>
        </a:p>
      </dgm:t>
    </dgm:pt>
    <dgm:pt modelId="{8048122C-4DC8-407D-9226-D0268B29A3E1}" type="sibTrans" cxnId="{E4BBCBFC-DD29-4E0B-8831-764E15148B55}">
      <dgm:prSet/>
      <dgm:spPr/>
      <dgm:t>
        <a:bodyPr/>
        <a:lstStyle/>
        <a:p>
          <a:endParaRPr lang="es-ES"/>
        </a:p>
      </dgm:t>
    </dgm:pt>
    <dgm:pt modelId="{FEE1087B-0015-469B-AC8D-133A5A16E7C0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just" rtl="0"/>
          <a:r>
            <a:rPr lang="es-NI" sz="1900" dirty="0"/>
            <a:t>Instituto Nicaragüense de Fomento Municipal  (INIFOM)</a:t>
          </a:r>
        </a:p>
      </dgm:t>
    </dgm:pt>
    <dgm:pt modelId="{5461D872-7CD6-4EE4-BEF5-46E77E04F46E}" type="parTrans" cxnId="{03BDA11F-53FB-4194-89DD-416CFF2E0E03}">
      <dgm:prSet/>
      <dgm:spPr/>
      <dgm:t>
        <a:bodyPr/>
        <a:lstStyle/>
        <a:p>
          <a:endParaRPr lang="es-ES"/>
        </a:p>
      </dgm:t>
    </dgm:pt>
    <dgm:pt modelId="{0D169403-CD91-44BB-B22A-4D30BDD016B1}" type="sibTrans" cxnId="{03BDA11F-53FB-4194-89DD-416CFF2E0E03}">
      <dgm:prSet/>
      <dgm:spPr/>
      <dgm:t>
        <a:bodyPr/>
        <a:lstStyle/>
        <a:p>
          <a:endParaRPr lang="es-ES"/>
        </a:p>
      </dgm:t>
    </dgm:pt>
    <dgm:pt modelId="{4D386A9F-07CA-43A0-BEFF-53C8A07CF393}">
      <dgm:prSet/>
      <dgm:spPr/>
      <dgm:t>
        <a:bodyPr/>
        <a:lstStyle/>
        <a:p>
          <a:pPr rtl="0"/>
          <a:endParaRPr lang="es-NI" dirty="0"/>
        </a:p>
      </dgm:t>
    </dgm:pt>
    <dgm:pt modelId="{B74457EA-DADF-4F35-A6BC-DD1969348F28}" type="parTrans" cxnId="{3A737CD4-2F37-49F1-A0A1-6311C3D63F03}">
      <dgm:prSet/>
      <dgm:spPr/>
      <dgm:t>
        <a:bodyPr/>
        <a:lstStyle/>
        <a:p>
          <a:endParaRPr lang="es-ES"/>
        </a:p>
      </dgm:t>
    </dgm:pt>
    <dgm:pt modelId="{7B14D25B-AC7D-41E0-9EBC-19BA9A00E413}" type="sibTrans" cxnId="{3A737CD4-2F37-49F1-A0A1-6311C3D63F03}">
      <dgm:prSet/>
      <dgm:spPr/>
      <dgm:t>
        <a:bodyPr/>
        <a:lstStyle/>
        <a:p>
          <a:endParaRPr lang="es-ES"/>
        </a:p>
      </dgm:t>
    </dgm:pt>
    <dgm:pt modelId="{E4C76A2D-0E53-47EF-A85E-6521E8300E45}">
      <dgm:prSet custT="1"/>
      <dgm:spPr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</dgm:spPr>
      <dgm:t>
        <a:bodyPr/>
        <a:lstStyle/>
        <a:p>
          <a:pPr algn="just" rtl="0"/>
          <a:r>
            <a:rPr lang="es-NI" sz="1900" dirty="0"/>
            <a:t>Fondo de Inversión Social de Emergencia</a:t>
          </a:r>
        </a:p>
      </dgm:t>
    </dgm:pt>
    <dgm:pt modelId="{D4533702-842D-4C0D-8A09-5C2BD70AF3B7}" type="parTrans" cxnId="{18AEEF41-E3FA-4917-B27B-3501B9578037}">
      <dgm:prSet/>
      <dgm:spPr/>
      <dgm:t>
        <a:bodyPr/>
        <a:lstStyle/>
        <a:p>
          <a:endParaRPr lang="es-ES"/>
        </a:p>
      </dgm:t>
    </dgm:pt>
    <dgm:pt modelId="{58731BAF-8A81-48E3-BD3A-499C74EB0B37}" type="sibTrans" cxnId="{18AEEF41-E3FA-4917-B27B-3501B9578037}">
      <dgm:prSet/>
      <dgm:spPr/>
      <dgm:t>
        <a:bodyPr/>
        <a:lstStyle/>
        <a:p>
          <a:endParaRPr lang="es-ES"/>
        </a:p>
      </dgm:t>
    </dgm:pt>
    <dgm:pt modelId="{882237B3-C1BF-495D-83BA-E499E2701249}">
      <dgm:prSet/>
      <dgm:spPr/>
      <dgm:t>
        <a:bodyPr/>
        <a:lstStyle/>
        <a:p>
          <a:pPr rtl="0"/>
          <a:endParaRPr lang="es-NI" dirty="0"/>
        </a:p>
      </dgm:t>
    </dgm:pt>
    <dgm:pt modelId="{C80FF8C7-23C5-415D-BE41-5C5BD577047C}" type="parTrans" cxnId="{DDC905C7-F834-44D3-AB2F-9B111340F8B5}">
      <dgm:prSet/>
      <dgm:spPr/>
      <dgm:t>
        <a:bodyPr/>
        <a:lstStyle/>
        <a:p>
          <a:endParaRPr lang="es-ES"/>
        </a:p>
      </dgm:t>
    </dgm:pt>
    <dgm:pt modelId="{228159BF-7549-4F6E-8F9B-FEAEBD50193A}" type="sibTrans" cxnId="{DDC905C7-F834-44D3-AB2F-9B111340F8B5}">
      <dgm:prSet/>
      <dgm:spPr/>
      <dgm:t>
        <a:bodyPr/>
        <a:lstStyle/>
        <a:p>
          <a:endParaRPr lang="es-ES"/>
        </a:p>
      </dgm:t>
    </dgm:pt>
    <dgm:pt modelId="{21B18B0D-4202-4F87-A87A-292BDF83CA9E}">
      <dgm:prSet custT="1"/>
      <dgm:spPr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s-NI" sz="1900" dirty="0"/>
            <a:t>Ministerio de Educación</a:t>
          </a:r>
        </a:p>
      </dgm:t>
    </dgm:pt>
    <dgm:pt modelId="{57F682F9-4D6C-49C3-9188-083F524A2128}" type="parTrans" cxnId="{E9BCBA6F-B3BA-4D4C-B629-8D602AE48764}">
      <dgm:prSet/>
      <dgm:spPr/>
      <dgm:t>
        <a:bodyPr/>
        <a:lstStyle/>
        <a:p>
          <a:endParaRPr lang="es-ES"/>
        </a:p>
      </dgm:t>
    </dgm:pt>
    <dgm:pt modelId="{0BECD45E-BCDF-425E-9E8F-F61D723CAFF3}" type="sibTrans" cxnId="{E9BCBA6F-B3BA-4D4C-B629-8D602AE48764}">
      <dgm:prSet/>
      <dgm:spPr/>
      <dgm:t>
        <a:bodyPr/>
        <a:lstStyle/>
        <a:p>
          <a:endParaRPr lang="es-ES"/>
        </a:p>
      </dgm:t>
    </dgm:pt>
    <dgm:pt modelId="{648766A9-CC0D-4DF3-A56C-46B6E5A79F23}">
      <dgm:prSet/>
      <dgm:spPr/>
      <dgm:t>
        <a:bodyPr/>
        <a:lstStyle/>
        <a:p>
          <a:pPr rtl="0"/>
          <a:endParaRPr lang="es-NI" dirty="0"/>
        </a:p>
      </dgm:t>
    </dgm:pt>
    <dgm:pt modelId="{4BE5C61B-6C5F-4E6F-8E1F-9DF4A7421ADE}" type="parTrans" cxnId="{7D4FA08E-9E6A-4D40-95C4-ED8C045248A4}">
      <dgm:prSet/>
      <dgm:spPr/>
      <dgm:t>
        <a:bodyPr/>
        <a:lstStyle/>
        <a:p>
          <a:endParaRPr lang="es-ES"/>
        </a:p>
      </dgm:t>
    </dgm:pt>
    <dgm:pt modelId="{E186D48B-1F8D-42AE-B33B-0E72514EA8FD}" type="sibTrans" cxnId="{7D4FA08E-9E6A-4D40-95C4-ED8C045248A4}">
      <dgm:prSet/>
      <dgm:spPr/>
      <dgm:t>
        <a:bodyPr/>
        <a:lstStyle/>
        <a:p>
          <a:endParaRPr lang="es-ES"/>
        </a:p>
      </dgm:t>
    </dgm:pt>
    <dgm:pt modelId="{2D79F141-EC20-4506-81A1-5E75C35F5FF1}">
      <dgm:prSet custT="1"/>
      <dgm:spPr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s-NI" sz="1900" dirty="0"/>
            <a:t>Ministerio de Salud </a:t>
          </a:r>
        </a:p>
      </dgm:t>
    </dgm:pt>
    <dgm:pt modelId="{29FAAEA2-36F8-4435-B77F-6E2A3155361B}" type="parTrans" cxnId="{5385A5B8-5A12-45B1-B2EB-B93C6DE54739}">
      <dgm:prSet/>
      <dgm:spPr/>
      <dgm:t>
        <a:bodyPr/>
        <a:lstStyle/>
        <a:p>
          <a:endParaRPr lang="es-ES"/>
        </a:p>
      </dgm:t>
    </dgm:pt>
    <dgm:pt modelId="{1C751600-FAC2-4688-9439-78DE3E51D698}" type="sibTrans" cxnId="{5385A5B8-5A12-45B1-B2EB-B93C6DE54739}">
      <dgm:prSet/>
      <dgm:spPr/>
      <dgm:t>
        <a:bodyPr/>
        <a:lstStyle/>
        <a:p>
          <a:endParaRPr lang="es-ES"/>
        </a:p>
      </dgm:t>
    </dgm:pt>
    <dgm:pt modelId="{F349204E-0932-4C58-8E24-40966C8E72C7}">
      <dgm:prSet/>
      <dgm:spPr>
        <a:noFill/>
      </dgm:spPr>
      <dgm:t>
        <a:bodyPr/>
        <a:lstStyle/>
        <a:p>
          <a:pPr rtl="0"/>
          <a:endParaRPr lang="es-NI" dirty="0"/>
        </a:p>
      </dgm:t>
    </dgm:pt>
    <dgm:pt modelId="{75B4BC98-54B7-4AB5-BA70-A02B021ECC3F}" type="parTrans" cxnId="{81AFF2DA-1EB8-477A-B9A0-BA0FB53673CE}">
      <dgm:prSet/>
      <dgm:spPr/>
      <dgm:t>
        <a:bodyPr/>
        <a:lstStyle/>
        <a:p>
          <a:endParaRPr lang="es-ES"/>
        </a:p>
      </dgm:t>
    </dgm:pt>
    <dgm:pt modelId="{BFD89799-8730-4480-8AF4-A0F3B89BB1B7}" type="sibTrans" cxnId="{81AFF2DA-1EB8-477A-B9A0-BA0FB53673CE}">
      <dgm:prSet/>
      <dgm:spPr/>
      <dgm:t>
        <a:bodyPr/>
        <a:lstStyle/>
        <a:p>
          <a:endParaRPr lang="es-ES"/>
        </a:p>
      </dgm:t>
    </dgm:pt>
    <dgm:pt modelId="{0184F7D4-CD51-4AFB-83C4-7DA9E91FB50E}">
      <dgm:prSet custT="1"/>
      <dgm:spPr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</dgm:spPr>
      <dgm:t>
        <a:bodyPr/>
        <a:lstStyle/>
        <a:p>
          <a:pPr algn="l" rtl="0"/>
          <a:r>
            <a:rPr lang="es-NI" sz="1900" dirty="0"/>
            <a:t>Autoridad Nacional del Agua</a:t>
          </a:r>
        </a:p>
      </dgm:t>
    </dgm:pt>
    <dgm:pt modelId="{135C1F0C-BDCE-4359-BB48-74EBB84E3D13}" type="parTrans" cxnId="{C8FB32EC-F2DC-4374-876E-AD08A8914387}">
      <dgm:prSet/>
      <dgm:spPr/>
      <dgm:t>
        <a:bodyPr/>
        <a:lstStyle/>
        <a:p>
          <a:endParaRPr lang="es-ES"/>
        </a:p>
      </dgm:t>
    </dgm:pt>
    <dgm:pt modelId="{C411ACA8-933C-4836-9C75-E8B203E6A313}" type="sibTrans" cxnId="{C8FB32EC-F2DC-4374-876E-AD08A8914387}">
      <dgm:prSet/>
      <dgm:spPr/>
      <dgm:t>
        <a:bodyPr/>
        <a:lstStyle/>
        <a:p>
          <a:endParaRPr lang="es-ES"/>
        </a:p>
      </dgm:t>
    </dgm:pt>
    <dgm:pt modelId="{17B24979-5E90-4E0F-9352-902BD1620DE1}">
      <dgm:prSet/>
      <dgm:spPr/>
      <dgm:t>
        <a:bodyPr/>
        <a:lstStyle/>
        <a:p>
          <a:pPr rtl="0"/>
          <a:endParaRPr lang="es-NI" dirty="0"/>
        </a:p>
      </dgm:t>
    </dgm:pt>
    <dgm:pt modelId="{7C6842AC-20FF-45CB-9872-DA159C022C4F}" type="parTrans" cxnId="{CB46CED6-39DB-499C-BF7E-878F0A87B7D2}">
      <dgm:prSet/>
      <dgm:spPr/>
      <dgm:t>
        <a:bodyPr/>
        <a:lstStyle/>
        <a:p>
          <a:endParaRPr lang="es-ES"/>
        </a:p>
      </dgm:t>
    </dgm:pt>
    <dgm:pt modelId="{A1EB5D57-BAEC-4573-B5F6-7118CDEED4BE}" type="sibTrans" cxnId="{CB46CED6-39DB-499C-BF7E-878F0A87B7D2}">
      <dgm:prSet/>
      <dgm:spPr/>
      <dgm:t>
        <a:bodyPr/>
        <a:lstStyle/>
        <a:p>
          <a:endParaRPr lang="es-ES"/>
        </a:p>
      </dgm:t>
    </dgm:pt>
    <dgm:pt modelId="{8280BF6A-73E6-484D-931E-C7D4C35CF417}">
      <dgm:prSet/>
      <dgm:spPr/>
      <dgm:t>
        <a:bodyPr/>
        <a:lstStyle/>
        <a:p>
          <a:pPr rtl="0"/>
          <a:endParaRPr lang="es-NI" dirty="0"/>
        </a:p>
      </dgm:t>
    </dgm:pt>
    <dgm:pt modelId="{C780F4AF-159C-4CFC-9FDD-87E86A25B178}" type="parTrans" cxnId="{1C1A3401-B94E-4B80-81B4-BAD53A65776B}">
      <dgm:prSet/>
      <dgm:spPr/>
      <dgm:t>
        <a:bodyPr/>
        <a:lstStyle/>
        <a:p>
          <a:endParaRPr lang="es-ES"/>
        </a:p>
      </dgm:t>
    </dgm:pt>
    <dgm:pt modelId="{A45E5313-005D-4435-8F09-8F4E32080F05}" type="sibTrans" cxnId="{1C1A3401-B94E-4B80-81B4-BAD53A65776B}">
      <dgm:prSet/>
      <dgm:spPr/>
      <dgm:t>
        <a:bodyPr/>
        <a:lstStyle/>
        <a:p>
          <a:endParaRPr lang="es-ES"/>
        </a:p>
      </dgm:t>
    </dgm:pt>
    <dgm:pt modelId="{C8AA3DE5-FBFD-4EDE-9B79-C17D580B8169}">
      <dgm:prSet custT="1"/>
      <dgm:spPr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s-NI" sz="1900" dirty="0"/>
            <a:t>Alcaldías municipales</a:t>
          </a:r>
        </a:p>
      </dgm:t>
    </dgm:pt>
    <dgm:pt modelId="{C3B1DBD2-C88F-468E-AB49-C52898BFFB57}" type="parTrans" cxnId="{3C436283-BA94-424E-A0AA-D3CE9ECFB1A1}">
      <dgm:prSet/>
      <dgm:spPr/>
      <dgm:t>
        <a:bodyPr/>
        <a:lstStyle/>
        <a:p>
          <a:endParaRPr lang="es-ES"/>
        </a:p>
      </dgm:t>
    </dgm:pt>
    <dgm:pt modelId="{10A0DA81-D53C-492B-8111-4D6EEC945845}" type="sibTrans" cxnId="{3C436283-BA94-424E-A0AA-D3CE9ECFB1A1}">
      <dgm:prSet/>
      <dgm:spPr/>
      <dgm:t>
        <a:bodyPr/>
        <a:lstStyle/>
        <a:p>
          <a:endParaRPr lang="es-ES"/>
        </a:p>
      </dgm:t>
    </dgm:pt>
    <dgm:pt modelId="{C3BA894C-72F5-434C-B828-D77751939082}">
      <dgm:prSet custT="1"/>
      <dgm:spPr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s-NI" sz="1900" dirty="0"/>
            <a:t>Empresa Nicaragüense de Acueductos y Alcantarillados </a:t>
          </a:r>
        </a:p>
      </dgm:t>
    </dgm:pt>
    <dgm:pt modelId="{28DB0B5E-25F5-4761-9395-9209697002A1}" type="sibTrans" cxnId="{A9FE3614-1607-4DF3-A823-4FAD3603906C}">
      <dgm:prSet/>
      <dgm:spPr/>
      <dgm:t>
        <a:bodyPr/>
        <a:lstStyle/>
        <a:p>
          <a:endParaRPr lang="es-ES"/>
        </a:p>
      </dgm:t>
    </dgm:pt>
    <dgm:pt modelId="{6C454356-0198-420F-A09E-0BCFF0F7A565}" type="parTrans" cxnId="{A9FE3614-1607-4DF3-A823-4FAD3603906C}">
      <dgm:prSet/>
      <dgm:spPr/>
      <dgm:t>
        <a:bodyPr/>
        <a:lstStyle/>
        <a:p>
          <a:endParaRPr lang="es-ES"/>
        </a:p>
      </dgm:t>
    </dgm:pt>
    <dgm:pt modelId="{CEDECC80-76C0-4568-A33B-93EE370CAFAC}" type="pres">
      <dgm:prSet presAssocID="{9DB41551-5E6A-43FE-BF26-FB53E66379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F933304-E312-40AB-9A4C-F3B8E56A4616}" type="pres">
      <dgm:prSet presAssocID="{585F62DC-7D25-4901-B5F4-9A59D7B59E42}" presName="linNode" presStyleCnt="0"/>
      <dgm:spPr/>
    </dgm:pt>
    <dgm:pt modelId="{A927D2F4-E36E-4B7E-B572-0F1EE212E65E}" type="pres">
      <dgm:prSet presAssocID="{585F62DC-7D25-4901-B5F4-9A59D7B59E42}" presName="parentText" presStyleLbl="node1" presStyleIdx="0" presStyleCnt="7" custScaleX="48752" custScaleY="10666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47E5A4-C978-4EA4-BA4B-A9622A4150EE}" type="pres">
      <dgm:prSet presAssocID="{585F62DC-7D25-4901-B5F4-9A59D7B59E42}" presName="descendantText" presStyleLbl="alignAccFollowNode1" presStyleIdx="0" presStyleCnt="7" custScaleX="131773" custScaleY="1283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D2463D-E4C2-4AAF-A70A-CFB602649C36}" type="pres">
      <dgm:prSet presAssocID="{8048122C-4DC8-407D-9226-D0268B29A3E1}" presName="sp" presStyleCnt="0"/>
      <dgm:spPr/>
    </dgm:pt>
    <dgm:pt modelId="{FEBA9FDC-2C25-406C-970A-59B6A3469CF0}" type="pres">
      <dgm:prSet presAssocID="{4D386A9F-07CA-43A0-BEFF-53C8A07CF393}" presName="linNode" presStyleCnt="0"/>
      <dgm:spPr/>
    </dgm:pt>
    <dgm:pt modelId="{CF907554-F9F4-4A95-B737-7B1558386E79}" type="pres">
      <dgm:prSet presAssocID="{4D386A9F-07CA-43A0-BEFF-53C8A07CF393}" presName="parentText" presStyleLbl="node1" presStyleIdx="1" presStyleCnt="7" custScaleX="48799" custScaleY="8467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B8696B-E1A6-40C1-B1C1-A82747356ADA}" type="pres">
      <dgm:prSet presAssocID="{4D386A9F-07CA-43A0-BEFF-53C8A07CF393}" presName="descendantText" presStyleLbl="alignAccFollowNode1" presStyleIdx="1" presStyleCnt="7" custScaleX="129399" custScaleY="1037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1325AB-3439-4084-BECE-0DCF694DED70}" type="pres">
      <dgm:prSet presAssocID="{7B14D25B-AC7D-41E0-9EBC-19BA9A00E413}" presName="sp" presStyleCnt="0"/>
      <dgm:spPr/>
    </dgm:pt>
    <dgm:pt modelId="{454B47B6-E41E-4876-A030-F161E1BF16AD}" type="pres">
      <dgm:prSet presAssocID="{882237B3-C1BF-495D-83BA-E499E2701249}" presName="linNode" presStyleCnt="0"/>
      <dgm:spPr/>
    </dgm:pt>
    <dgm:pt modelId="{47C652A6-707F-43B5-806B-0C1B60062EB0}" type="pres">
      <dgm:prSet presAssocID="{882237B3-C1BF-495D-83BA-E499E2701249}" presName="parentText" presStyleLbl="node1" presStyleIdx="2" presStyleCnt="7" custScaleX="4945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76E126-0B88-4A4F-8FD7-13153712BC20}" type="pres">
      <dgm:prSet presAssocID="{882237B3-C1BF-495D-83BA-E499E2701249}" presName="descendantText" presStyleLbl="alignAccFollowNode1" presStyleIdx="2" presStyleCnt="7" custScaleX="130895" custScaleY="139593" custLinFactX="200000" custLinFactNeighborX="243423" custLinFactNeighborY="17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3A6367-99F2-4D0B-81A5-258713FE633C}" type="pres">
      <dgm:prSet presAssocID="{228159BF-7549-4F6E-8F9B-FEAEBD50193A}" presName="sp" presStyleCnt="0"/>
      <dgm:spPr/>
    </dgm:pt>
    <dgm:pt modelId="{36B28F35-A25C-4171-AFB2-3A9BBB84C194}" type="pres">
      <dgm:prSet presAssocID="{648766A9-CC0D-4DF3-A56C-46B6E5A79F23}" presName="linNode" presStyleCnt="0"/>
      <dgm:spPr/>
    </dgm:pt>
    <dgm:pt modelId="{D912A0C7-3126-4864-8839-6C5A284AA5ED}" type="pres">
      <dgm:prSet presAssocID="{648766A9-CC0D-4DF3-A56C-46B6E5A79F23}" presName="parentText" presStyleLbl="node1" presStyleIdx="3" presStyleCnt="7" custScaleX="48799" custScaleY="116628" custLinFactNeighborX="-998" custLinFactNeighborY="-9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D143FF-9C88-4B78-9424-600E750CDC27}" type="pres">
      <dgm:prSet presAssocID="{648766A9-CC0D-4DF3-A56C-46B6E5A79F23}" presName="descendantText" presStyleLbl="alignAccFollowNode1" presStyleIdx="3" presStyleCnt="7" custScaleX="129388" custScaleY="122867" custLinFactNeighborX="47605" custLinFactNeighborY="50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E482E5-7C2E-4D68-9737-5F443A1DF83F}" type="pres">
      <dgm:prSet presAssocID="{E186D48B-1F8D-42AE-B33B-0E72514EA8FD}" presName="sp" presStyleCnt="0"/>
      <dgm:spPr/>
    </dgm:pt>
    <dgm:pt modelId="{1E9C8187-3D1A-45BD-A4D2-E8210988EE36}" type="pres">
      <dgm:prSet presAssocID="{F349204E-0932-4C58-8E24-40966C8E72C7}" presName="linNode" presStyleCnt="0"/>
      <dgm:spPr/>
    </dgm:pt>
    <dgm:pt modelId="{33D92D81-BBD9-4041-9269-BCA82290563F}" type="pres">
      <dgm:prSet presAssocID="{F349204E-0932-4C58-8E24-40966C8E72C7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C685AE-881E-4FE3-BFBF-58B5BE1CC84C}" type="pres">
      <dgm:prSet presAssocID="{F349204E-0932-4C58-8E24-40966C8E72C7}" presName="descendantText" presStyleLbl="alignAccFollowNode1" presStyleIdx="4" presStyleCnt="7" custScaleX="254393" custScaleY="1295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91DAF2-5AD0-444A-86C6-E0D7248573C1}" type="pres">
      <dgm:prSet presAssocID="{BFD89799-8730-4480-8AF4-A0F3B89BB1B7}" presName="sp" presStyleCnt="0"/>
      <dgm:spPr/>
    </dgm:pt>
    <dgm:pt modelId="{6193393E-F1B4-4361-86CD-1AD374F168DB}" type="pres">
      <dgm:prSet presAssocID="{17B24979-5E90-4E0F-9352-902BD1620DE1}" presName="linNode" presStyleCnt="0"/>
      <dgm:spPr/>
    </dgm:pt>
    <dgm:pt modelId="{CD961335-148C-4BDE-8BA1-0519BABE9BFA}" type="pres">
      <dgm:prSet presAssocID="{17B24979-5E90-4E0F-9352-902BD1620DE1}" presName="parentText" presStyleLbl="node1" presStyleIdx="5" presStyleCnt="7" custScaleX="4994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B88084-7085-46A4-B354-A5CD46926F3A}" type="pres">
      <dgm:prSet presAssocID="{17B24979-5E90-4E0F-9352-902BD1620DE1}" presName="descendantText" presStyleLbl="alignAccFollowNode1" presStyleIdx="5" presStyleCnt="7" custScaleX="127310" custScaleY="132681" custLinFactNeighborX="52330" custLinFactNeighborY="-5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49736A-6900-491C-B0FF-64FEBA3B6028}" type="pres">
      <dgm:prSet presAssocID="{A1EB5D57-BAEC-4573-B5F6-7118CDEED4BE}" presName="sp" presStyleCnt="0"/>
      <dgm:spPr/>
    </dgm:pt>
    <dgm:pt modelId="{258665C8-E915-4576-AA1A-8867402062A8}" type="pres">
      <dgm:prSet presAssocID="{8280BF6A-73E6-484D-931E-C7D4C35CF417}" presName="linNode" presStyleCnt="0"/>
      <dgm:spPr/>
    </dgm:pt>
    <dgm:pt modelId="{1719E865-C622-40B0-A061-A4188BB4657B}" type="pres">
      <dgm:prSet presAssocID="{8280BF6A-73E6-484D-931E-C7D4C35CF417}" presName="parentText" presStyleLbl="node1" presStyleIdx="6" presStyleCnt="7" custScaleX="4994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CAD0D9-E1B8-4021-A55A-BD5F117BC035}" type="pres">
      <dgm:prSet presAssocID="{8280BF6A-73E6-484D-931E-C7D4C35CF417}" presName="descendantText" presStyleLbl="alignAccFollowNode1" presStyleIdx="6" presStyleCnt="7" custScaleX="127657" custScaleY="122476" custLinFactNeighborX="49945" custLinFactNeighborY="26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C436283-BA94-424E-A0AA-D3CE9ECFB1A1}" srcId="{8280BF6A-73E6-484D-931E-C7D4C35CF417}" destId="{C8AA3DE5-FBFD-4EDE-9B79-C17D580B8169}" srcOrd="0" destOrd="0" parTransId="{C3B1DBD2-C88F-468E-AB49-C52898BFFB57}" sibTransId="{10A0DA81-D53C-492B-8111-4D6EEC945845}"/>
    <dgm:cxn modelId="{630131B1-7A9B-4038-AFF3-75F1A7E43FBD}" type="presOf" srcId="{585F62DC-7D25-4901-B5F4-9A59D7B59E42}" destId="{A927D2F4-E36E-4B7E-B572-0F1EE212E65E}" srcOrd="0" destOrd="0" presId="urn:microsoft.com/office/officeart/2005/8/layout/vList5"/>
    <dgm:cxn modelId="{91815842-E52F-421F-8C69-1508A976FE2A}" type="presOf" srcId="{648766A9-CC0D-4DF3-A56C-46B6E5A79F23}" destId="{D912A0C7-3126-4864-8839-6C5A284AA5ED}" srcOrd="0" destOrd="0" presId="urn:microsoft.com/office/officeart/2005/8/layout/vList5"/>
    <dgm:cxn modelId="{5B93C7DC-D36B-4975-A5ED-F8A40833E355}" type="presOf" srcId="{21B18B0D-4202-4F87-A87A-292BDF83CA9E}" destId="{3C76E126-0B88-4A4F-8FD7-13153712BC20}" srcOrd="0" destOrd="0" presId="urn:microsoft.com/office/officeart/2005/8/layout/vList5"/>
    <dgm:cxn modelId="{C7F1D25A-75B3-48FA-85CD-AED3C177B9BD}" type="presOf" srcId="{F349204E-0932-4C58-8E24-40966C8E72C7}" destId="{33D92D81-BBD9-4041-9269-BCA82290563F}" srcOrd="0" destOrd="0" presId="urn:microsoft.com/office/officeart/2005/8/layout/vList5"/>
    <dgm:cxn modelId="{78730FA4-2152-4B65-88A0-CD09169EB37B}" type="presOf" srcId="{C8AA3DE5-FBFD-4EDE-9B79-C17D580B8169}" destId="{DDCAD0D9-E1B8-4021-A55A-BD5F117BC035}" srcOrd="0" destOrd="0" presId="urn:microsoft.com/office/officeart/2005/8/layout/vList5"/>
    <dgm:cxn modelId="{16CA4970-6DE0-455C-B356-6ECEABA73EDF}" type="presOf" srcId="{E4C76A2D-0E53-47EF-A85E-6521E8300E45}" destId="{DDB8696B-E1A6-40C1-B1C1-A82747356ADA}" srcOrd="0" destOrd="0" presId="urn:microsoft.com/office/officeart/2005/8/layout/vList5"/>
    <dgm:cxn modelId="{C179363B-4B9A-48FE-9EB7-52248F858270}" type="presOf" srcId="{2D79F141-EC20-4506-81A1-5E75C35F5FF1}" destId="{0AD143FF-9C88-4B78-9424-600E750CDC27}" srcOrd="0" destOrd="0" presId="urn:microsoft.com/office/officeart/2005/8/layout/vList5"/>
    <dgm:cxn modelId="{3A737CD4-2F37-49F1-A0A1-6311C3D63F03}" srcId="{9DB41551-5E6A-43FE-BF26-FB53E6637922}" destId="{4D386A9F-07CA-43A0-BEFF-53C8A07CF393}" srcOrd="1" destOrd="0" parTransId="{B74457EA-DADF-4F35-A6BC-DD1969348F28}" sibTransId="{7B14D25B-AC7D-41E0-9EBC-19BA9A00E413}"/>
    <dgm:cxn modelId="{7D4FA08E-9E6A-4D40-95C4-ED8C045248A4}" srcId="{9DB41551-5E6A-43FE-BF26-FB53E6637922}" destId="{648766A9-CC0D-4DF3-A56C-46B6E5A79F23}" srcOrd="3" destOrd="0" parTransId="{4BE5C61B-6C5F-4E6F-8E1F-9DF4A7421ADE}" sibTransId="{E186D48B-1F8D-42AE-B33B-0E72514EA8FD}"/>
    <dgm:cxn modelId="{03BDA11F-53FB-4194-89DD-416CFF2E0E03}" srcId="{585F62DC-7D25-4901-B5F4-9A59D7B59E42}" destId="{FEE1087B-0015-469B-AC8D-133A5A16E7C0}" srcOrd="0" destOrd="0" parTransId="{5461D872-7CD6-4EE4-BEF5-46E77E04F46E}" sibTransId="{0D169403-CD91-44BB-B22A-4D30BDD016B1}"/>
    <dgm:cxn modelId="{81AFF2DA-1EB8-477A-B9A0-BA0FB53673CE}" srcId="{9DB41551-5E6A-43FE-BF26-FB53E6637922}" destId="{F349204E-0932-4C58-8E24-40966C8E72C7}" srcOrd="4" destOrd="0" parTransId="{75B4BC98-54B7-4AB5-BA70-A02B021ECC3F}" sibTransId="{BFD89799-8730-4480-8AF4-A0F3B89BB1B7}"/>
    <dgm:cxn modelId="{548A9ABF-FB3A-4043-8864-2A47D08D03BC}" type="presOf" srcId="{882237B3-C1BF-495D-83BA-E499E2701249}" destId="{47C652A6-707F-43B5-806B-0C1B60062EB0}" srcOrd="0" destOrd="0" presId="urn:microsoft.com/office/officeart/2005/8/layout/vList5"/>
    <dgm:cxn modelId="{1C1A3401-B94E-4B80-81B4-BAD53A65776B}" srcId="{9DB41551-5E6A-43FE-BF26-FB53E6637922}" destId="{8280BF6A-73E6-484D-931E-C7D4C35CF417}" srcOrd="6" destOrd="0" parTransId="{C780F4AF-159C-4CFC-9FDD-87E86A25B178}" sibTransId="{A45E5313-005D-4435-8F09-8F4E32080F05}"/>
    <dgm:cxn modelId="{E9BCBA6F-B3BA-4D4C-B629-8D602AE48764}" srcId="{882237B3-C1BF-495D-83BA-E499E2701249}" destId="{21B18B0D-4202-4F87-A87A-292BDF83CA9E}" srcOrd="0" destOrd="0" parTransId="{57F682F9-4D6C-49C3-9188-083F524A2128}" sibTransId="{0BECD45E-BCDF-425E-9E8F-F61D723CAFF3}"/>
    <dgm:cxn modelId="{CB46CED6-39DB-499C-BF7E-878F0A87B7D2}" srcId="{9DB41551-5E6A-43FE-BF26-FB53E6637922}" destId="{17B24979-5E90-4E0F-9352-902BD1620DE1}" srcOrd="5" destOrd="0" parTransId="{7C6842AC-20FF-45CB-9872-DA159C022C4F}" sibTransId="{A1EB5D57-BAEC-4573-B5F6-7118CDEED4BE}"/>
    <dgm:cxn modelId="{7DA12EC6-B77B-4154-8640-8C52D700A399}" type="presOf" srcId="{FEE1087B-0015-469B-AC8D-133A5A16E7C0}" destId="{2F47E5A4-C978-4EA4-BA4B-A9622A4150EE}" srcOrd="0" destOrd="0" presId="urn:microsoft.com/office/officeart/2005/8/layout/vList5"/>
    <dgm:cxn modelId="{C8FB32EC-F2DC-4374-876E-AD08A8914387}" srcId="{F349204E-0932-4C58-8E24-40966C8E72C7}" destId="{0184F7D4-CD51-4AFB-83C4-7DA9E91FB50E}" srcOrd="0" destOrd="0" parTransId="{135C1F0C-BDCE-4359-BB48-74EBB84E3D13}" sibTransId="{C411ACA8-933C-4836-9C75-E8B203E6A313}"/>
    <dgm:cxn modelId="{18AEEF41-E3FA-4917-B27B-3501B9578037}" srcId="{4D386A9F-07CA-43A0-BEFF-53C8A07CF393}" destId="{E4C76A2D-0E53-47EF-A85E-6521E8300E45}" srcOrd="0" destOrd="0" parTransId="{D4533702-842D-4C0D-8A09-5C2BD70AF3B7}" sibTransId="{58731BAF-8A81-48E3-BD3A-499C74EB0B37}"/>
    <dgm:cxn modelId="{E4BBCBFC-DD29-4E0B-8831-764E15148B55}" srcId="{9DB41551-5E6A-43FE-BF26-FB53E6637922}" destId="{585F62DC-7D25-4901-B5F4-9A59D7B59E42}" srcOrd="0" destOrd="0" parTransId="{81E439BB-D46E-4092-9345-731E279F8552}" sibTransId="{8048122C-4DC8-407D-9226-D0268B29A3E1}"/>
    <dgm:cxn modelId="{DAB7EF06-8772-4254-86A4-018D5E4D9145}" type="presOf" srcId="{9DB41551-5E6A-43FE-BF26-FB53E6637922}" destId="{CEDECC80-76C0-4568-A33B-93EE370CAFAC}" srcOrd="0" destOrd="0" presId="urn:microsoft.com/office/officeart/2005/8/layout/vList5"/>
    <dgm:cxn modelId="{E379915B-D63A-4C1D-8E27-5BF20768FCED}" type="presOf" srcId="{4D386A9F-07CA-43A0-BEFF-53C8A07CF393}" destId="{CF907554-F9F4-4A95-B737-7B1558386E79}" srcOrd="0" destOrd="0" presId="urn:microsoft.com/office/officeart/2005/8/layout/vList5"/>
    <dgm:cxn modelId="{A9FE3614-1607-4DF3-A823-4FAD3603906C}" srcId="{17B24979-5E90-4E0F-9352-902BD1620DE1}" destId="{C3BA894C-72F5-434C-B828-D77751939082}" srcOrd="0" destOrd="0" parTransId="{6C454356-0198-420F-A09E-0BCFF0F7A565}" sibTransId="{28DB0B5E-25F5-4761-9395-9209697002A1}"/>
    <dgm:cxn modelId="{E6280201-5E26-4271-BBA7-96E5B8713951}" type="presOf" srcId="{0184F7D4-CD51-4AFB-83C4-7DA9E91FB50E}" destId="{93C685AE-881E-4FE3-BFBF-58B5BE1CC84C}" srcOrd="0" destOrd="0" presId="urn:microsoft.com/office/officeart/2005/8/layout/vList5"/>
    <dgm:cxn modelId="{DDC905C7-F834-44D3-AB2F-9B111340F8B5}" srcId="{9DB41551-5E6A-43FE-BF26-FB53E6637922}" destId="{882237B3-C1BF-495D-83BA-E499E2701249}" srcOrd="2" destOrd="0" parTransId="{C80FF8C7-23C5-415D-BE41-5C5BD577047C}" sibTransId="{228159BF-7549-4F6E-8F9B-FEAEBD50193A}"/>
    <dgm:cxn modelId="{B81AE1E3-1049-4FCA-9063-1E4D5C5FAA5E}" type="presOf" srcId="{17B24979-5E90-4E0F-9352-902BD1620DE1}" destId="{CD961335-148C-4BDE-8BA1-0519BABE9BFA}" srcOrd="0" destOrd="0" presId="urn:microsoft.com/office/officeart/2005/8/layout/vList5"/>
    <dgm:cxn modelId="{8A9B16A2-ECB1-4255-93FC-524AB208BBF5}" type="presOf" srcId="{8280BF6A-73E6-484D-931E-C7D4C35CF417}" destId="{1719E865-C622-40B0-A061-A4188BB4657B}" srcOrd="0" destOrd="0" presId="urn:microsoft.com/office/officeart/2005/8/layout/vList5"/>
    <dgm:cxn modelId="{5385A5B8-5A12-45B1-B2EB-B93C6DE54739}" srcId="{648766A9-CC0D-4DF3-A56C-46B6E5A79F23}" destId="{2D79F141-EC20-4506-81A1-5E75C35F5FF1}" srcOrd="0" destOrd="0" parTransId="{29FAAEA2-36F8-4435-B77F-6E2A3155361B}" sibTransId="{1C751600-FAC2-4688-9439-78DE3E51D698}"/>
    <dgm:cxn modelId="{61190AB9-9BEE-4977-9D37-88F6949EBCC7}" type="presOf" srcId="{C3BA894C-72F5-434C-B828-D77751939082}" destId="{B8B88084-7085-46A4-B354-A5CD46926F3A}" srcOrd="0" destOrd="0" presId="urn:microsoft.com/office/officeart/2005/8/layout/vList5"/>
    <dgm:cxn modelId="{3439A0EF-255C-479D-A889-97802F156C2D}" type="presParOf" srcId="{CEDECC80-76C0-4568-A33B-93EE370CAFAC}" destId="{CF933304-E312-40AB-9A4C-F3B8E56A4616}" srcOrd="0" destOrd="0" presId="urn:microsoft.com/office/officeart/2005/8/layout/vList5"/>
    <dgm:cxn modelId="{A990AA90-BCA8-41C6-8D06-282013F8D4A3}" type="presParOf" srcId="{CF933304-E312-40AB-9A4C-F3B8E56A4616}" destId="{A927D2F4-E36E-4B7E-B572-0F1EE212E65E}" srcOrd="0" destOrd="0" presId="urn:microsoft.com/office/officeart/2005/8/layout/vList5"/>
    <dgm:cxn modelId="{53F0A08B-CF07-47A6-94CD-33A9C6369252}" type="presParOf" srcId="{CF933304-E312-40AB-9A4C-F3B8E56A4616}" destId="{2F47E5A4-C978-4EA4-BA4B-A9622A4150EE}" srcOrd="1" destOrd="0" presId="urn:microsoft.com/office/officeart/2005/8/layout/vList5"/>
    <dgm:cxn modelId="{747E6526-3FAB-49DC-B315-31C18143C0AA}" type="presParOf" srcId="{CEDECC80-76C0-4568-A33B-93EE370CAFAC}" destId="{B1D2463D-E4C2-4AAF-A70A-CFB602649C36}" srcOrd="1" destOrd="0" presId="urn:microsoft.com/office/officeart/2005/8/layout/vList5"/>
    <dgm:cxn modelId="{DA7CB62D-A6B3-4C93-B3EA-815386C5B5B0}" type="presParOf" srcId="{CEDECC80-76C0-4568-A33B-93EE370CAFAC}" destId="{FEBA9FDC-2C25-406C-970A-59B6A3469CF0}" srcOrd="2" destOrd="0" presId="urn:microsoft.com/office/officeart/2005/8/layout/vList5"/>
    <dgm:cxn modelId="{9F473286-44BF-4944-A547-F4EB5A190DA9}" type="presParOf" srcId="{FEBA9FDC-2C25-406C-970A-59B6A3469CF0}" destId="{CF907554-F9F4-4A95-B737-7B1558386E79}" srcOrd="0" destOrd="0" presId="urn:microsoft.com/office/officeart/2005/8/layout/vList5"/>
    <dgm:cxn modelId="{6764465D-EC74-49F0-AC5F-1EA7F3B9AA66}" type="presParOf" srcId="{FEBA9FDC-2C25-406C-970A-59B6A3469CF0}" destId="{DDB8696B-E1A6-40C1-B1C1-A82747356ADA}" srcOrd="1" destOrd="0" presId="urn:microsoft.com/office/officeart/2005/8/layout/vList5"/>
    <dgm:cxn modelId="{90AEDD6E-3CF6-463B-B28C-9FBCCE9A04F1}" type="presParOf" srcId="{CEDECC80-76C0-4568-A33B-93EE370CAFAC}" destId="{711325AB-3439-4084-BECE-0DCF694DED70}" srcOrd="3" destOrd="0" presId="urn:microsoft.com/office/officeart/2005/8/layout/vList5"/>
    <dgm:cxn modelId="{348A7915-BD0D-47A5-B43B-9A772DFEB90A}" type="presParOf" srcId="{CEDECC80-76C0-4568-A33B-93EE370CAFAC}" destId="{454B47B6-E41E-4876-A030-F161E1BF16AD}" srcOrd="4" destOrd="0" presId="urn:microsoft.com/office/officeart/2005/8/layout/vList5"/>
    <dgm:cxn modelId="{ACDBB039-C280-45D6-8761-66E12E1F3529}" type="presParOf" srcId="{454B47B6-E41E-4876-A030-F161E1BF16AD}" destId="{47C652A6-707F-43B5-806B-0C1B60062EB0}" srcOrd="0" destOrd="0" presId="urn:microsoft.com/office/officeart/2005/8/layout/vList5"/>
    <dgm:cxn modelId="{4D68BC5B-C419-4E74-BD82-1D9895E292E5}" type="presParOf" srcId="{454B47B6-E41E-4876-A030-F161E1BF16AD}" destId="{3C76E126-0B88-4A4F-8FD7-13153712BC20}" srcOrd="1" destOrd="0" presId="urn:microsoft.com/office/officeart/2005/8/layout/vList5"/>
    <dgm:cxn modelId="{2A95BA38-1A10-4528-A258-FE5695A40512}" type="presParOf" srcId="{CEDECC80-76C0-4568-A33B-93EE370CAFAC}" destId="{263A6367-99F2-4D0B-81A5-258713FE633C}" srcOrd="5" destOrd="0" presId="urn:microsoft.com/office/officeart/2005/8/layout/vList5"/>
    <dgm:cxn modelId="{6BDDA9CE-621F-43E0-9BE1-0584FB0CF7D1}" type="presParOf" srcId="{CEDECC80-76C0-4568-A33B-93EE370CAFAC}" destId="{36B28F35-A25C-4171-AFB2-3A9BBB84C194}" srcOrd="6" destOrd="0" presId="urn:microsoft.com/office/officeart/2005/8/layout/vList5"/>
    <dgm:cxn modelId="{E8D47659-640E-4B1D-BE73-623A70FCF9BD}" type="presParOf" srcId="{36B28F35-A25C-4171-AFB2-3A9BBB84C194}" destId="{D912A0C7-3126-4864-8839-6C5A284AA5ED}" srcOrd="0" destOrd="0" presId="urn:microsoft.com/office/officeart/2005/8/layout/vList5"/>
    <dgm:cxn modelId="{CE074D8B-0751-450A-AD01-417E2F82E3F7}" type="presParOf" srcId="{36B28F35-A25C-4171-AFB2-3A9BBB84C194}" destId="{0AD143FF-9C88-4B78-9424-600E750CDC27}" srcOrd="1" destOrd="0" presId="urn:microsoft.com/office/officeart/2005/8/layout/vList5"/>
    <dgm:cxn modelId="{E8338B1C-2961-4937-9516-9F0F039BEA38}" type="presParOf" srcId="{CEDECC80-76C0-4568-A33B-93EE370CAFAC}" destId="{69E482E5-7C2E-4D68-9737-5F443A1DF83F}" srcOrd="7" destOrd="0" presId="urn:microsoft.com/office/officeart/2005/8/layout/vList5"/>
    <dgm:cxn modelId="{E003240A-2E3F-41B3-AC98-9778BCCB32EA}" type="presParOf" srcId="{CEDECC80-76C0-4568-A33B-93EE370CAFAC}" destId="{1E9C8187-3D1A-45BD-A4D2-E8210988EE36}" srcOrd="8" destOrd="0" presId="urn:microsoft.com/office/officeart/2005/8/layout/vList5"/>
    <dgm:cxn modelId="{E249920C-4BAF-48E2-A4E3-E839EF7DF91A}" type="presParOf" srcId="{1E9C8187-3D1A-45BD-A4D2-E8210988EE36}" destId="{33D92D81-BBD9-4041-9269-BCA82290563F}" srcOrd="0" destOrd="0" presId="urn:microsoft.com/office/officeart/2005/8/layout/vList5"/>
    <dgm:cxn modelId="{EB8D6B3C-C093-4A10-8A4C-97FCDE9B12D1}" type="presParOf" srcId="{1E9C8187-3D1A-45BD-A4D2-E8210988EE36}" destId="{93C685AE-881E-4FE3-BFBF-58B5BE1CC84C}" srcOrd="1" destOrd="0" presId="urn:microsoft.com/office/officeart/2005/8/layout/vList5"/>
    <dgm:cxn modelId="{A0C86B50-B590-4395-A3EC-CDAF7F652D46}" type="presParOf" srcId="{CEDECC80-76C0-4568-A33B-93EE370CAFAC}" destId="{8991DAF2-5AD0-444A-86C6-E0D7248573C1}" srcOrd="9" destOrd="0" presId="urn:microsoft.com/office/officeart/2005/8/layout/vList5"/>
    <dgm:cxn modelId="{0ABAD724-5614-45FF-875D-7764294D7DB7}" type="presParOf" srcId="{CEDECC80-76C0-4568-A33B-93EE370CAFAC}" destId="{6193393E-F1B4-4361-86CD-1AD374F168DB}" srcOrd="10" destOrd="0" presId="urn:microsoft.com/office/officeart/2005/8/layout/vList5"/>
    <dgm:cxn modelId="{E092D631-7A12-407F-BCB6-9C321CB45CF4}" type="presParOf" srcId="{6193393E-F1B4-4361-86CD-1AD374F168DB}" destId="{CD961335-148C-4BDE-8BA1-0519BABE9BFA}" srcOrd="0" destOrd="0" presId="urn:microsoft.com/office/officeart/2005/8/layout/vList5"/>
    <dgm:cxn modelId="{179D78D7-75F5-454E-A1EE-16EE2146AD08}" type="presParOf" srcId="{6193393E-F1B4-4361-86CD-1AD374F168DB}" destId="{B8B88084-7085-46A4-B354-A5CD46926F3A}" srcOrd="1" destOrd="0" presId="urn:microsoft.com/office/officeart/2005/8/layout/vList5"/>
    <dgm:cxn modelId="{8949623C-FD5C-4F5C-9006-2EBD4A71D712}" type="presParOf" srcId="{CEDECC80-76C0-4568-A33B-93EE370CAFAC}" destId="{0849736A-6900-491C-B0FF-64FEBA3B6028}" srcOrd="11" destOrd="0" presId="urn:microsoft.com/office/officeart/2005/8/layout/vList5"/>
    <dgm:cxn modelId="{8165939F-A32A-4BFD-AAFD-08B4F86A84FC}" type="presParOf" srcId="{CEDECC80-76C0-4568-A33B-93EE370CAFAC}" destId="{258665C8-E915-4576-AA1A-8867402062A8}" srcOrd="12" destOrd="0" presId="urn:microsoft.com/office/officeart/2005/8/layout/vList5"/>
    <dgm:cxn modelId="{B4ECF1D7-228F-4EBC-B154-C0BE156D86E3}" type="presParOf" srcId="{258665C8-E915-4576-AA1A-8867402062A8}" destId="{1719E865-C622-40B0-A061-A4188BB4657B}" srcOrd="0" destOrd="0" presId="urn:microsoft.com/office/officeart/2005/8/layout/vList5"/>
    <dgm:cxn modelId="{8EE7D086-923B-46D4-98D8-C2EBD1DADBF8}" type="presParOf" srcId="{258665C8-E915-4576-AA1A-8867402062A8}" destId="{DDCAD0D9-E1B8-4021-A55A-BD5F117BC03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0B1A5-E036-476C-A3FF-BCF1E8E249A3}">
      <dsp:nvSpPr>
        <dsp:cNvPr id="0" name=""/>
        <dsp:cNvSpPr/>
      </dsp:nvSpPr>
      <dsp:spPr>
        <a:xfrm>
          <a:off x="0" y="56896"/>
          <a:ext cx="9327366" cy="2295144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79B37-7A73-4776-A382-1DC5843DE381}">
      <dsp:nvSpPr>
        <dsp:cNvPr id="0" name=""/>
        <dsp:cNvSpPr/>
      </dsp:nvSpPr>
      <dsp:spPr>
        <a:xfrm>
          <a:off x="282389" y="306019"/>
          <a:ext cx="2037811" cy="16831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C4542-FECB-41B4-97EE-6895D916E858}">
      <dsp:nvSpPr>
        <dsp:cNvPr id="0" name=""/>
        <dsp:cNvSpPr/>
      </dsp:nvSpPr>
      <dsp:spPr>
        <a:xfrm rot="10800000">
          <a:off x="282389" y="2295143"/>
          <a:ext cx="2037811" cy="2805176"/>
        </a:xfrm>
        <a:prstGeom prst="round2SameRect">
          <a:avLst>
            <a:gd name="adj1" fmla="val 10500"/>
            <a:gd name="adj2" fmla="val 0"/>
          </a:avLst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noProof="0" dirty="0">
              <a:latin typeface="Corbel" panose="020B0503020204020204" pitchFamily="34" charset="0"/>
            </a:rPr>
            <a:t>SISTEMA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b="1" kern="1200" noProof="0" dirty="0">
            <a:latin typeface="Corbel" panose="020B0503020204020204" pitchFamily="34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/>
            <a:t>- </a:t>
          </a:r>
          <a:r>
            <a:rPr lang="es-ES" sz="1500" kern="1200" noProof="0" dirty="0"/>
            <a:t>Tipo de servicio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noProof="0" dirty="0"/>
            <a:t>- Puntos de agua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noProof="0" dirty="0"/>
            <a:t>- Infraestructura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noProof="0" dirty="0"/>
            <a:t>- Tratamiento</a:t>
          </a:r>
          <a:endParaRPr lang="en-US" sz="1400" kern="1200" noProof="0" dirty="0">
            <a:latin typeface="Corbel" panose="020B0503020204020204" pitchFamily="34" charset="0"/>
          </a:endParaRPr>
        </a:p>
      </dsp:txBody>
      <dsp:txXfrm rot="10800000">
        <a:off x="345059" y="2295143"/>
        <a:ext cx="1912471" cy="2742506"/>
      </dsp:txXfrm>
    </dsp:sp>
    <dsp:sp modelId="{4683D5B9-328C-4C2A-B88A-DB4CB22745BC}">
      <dsp:nvSpPr>
        <dsp:cNvPr id="0" name=""/>
        <dsp:cNvSpPr/>
      </dsp:nvSpPr>
      <dsp:spPr>
        <a:xfrm>
          <a:off x="2529463" y="326586"/>
          <a:ext cx="2037811" cy="16831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6F8BF-D3CA-4ED4-8DC4-4F32373F1738}">
      <dsp:nvSpPr>
        <dsp:cNvPr id="0" name=""/>
        <dsp:cNvSpPr/>
      </dsp:nvSpPr>
      <dsp:spPr>
        <a:xfrm rot="10800000">
          <a:off x="2523981" y="2295143"/>
          <a:ext cx="2037811" cy="2805176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noProof="0" dirty="0">
              <a:latin typeface="Corbel" panose="020B0503020204020204" pitchFamily="34" charset="0"/>
            </a:rPr>
            <a:t>PRESTADOR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noProof="0" dirty="0">
              <a:latin typeface="Corbel" panose="020B0503020204020204" pitchFamily="34" charset="0"/>
            </a:rPr>
            <a:t>SERVICIO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noProof="0" dirty="0"/>
            <a:t>- </a:t>
          </a:r>
          <a:r>
            <a:rPr lang="es-ES" sz="1500" b="0" kern="1200" noProof="0" dirty="0"/>
            <a:t>Tarifas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 Morosidad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Estatus legal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Desempeño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Ingresos / gastos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Prácticas O&amp;M</a:t>
          </a:r>
          <a:endParaRPr lang="en-US" sz="1500" b="1" kern="1200" noProof="0" dirty="0">
            <a:latin typeface="Corbel" panose="020B0503020204020204" pitchFamily="34" charset="0"/>
          </a:endParaRPr>
        </a:p>
      </dsp:txBody>
      <dsp:txXfrm rot="10800000">
        <a:off x="2586651" y="2295143"/>
        <a:ext cx="1912471" cy="2742506"/>
      </dsp:txXfrm>
    </dsp:sp>
    <dsp:sp modelId="{FFA00EE6-4F33-43CE-946F-11E8E8707A8C}">
      <dsp:nvSpPr>
        <dsp:cNvPr id="0" name=""/>
        <dsp:cNvSpPr/>
      </dsp:nvSpPr>
      <dsp:spPr>
        <a:xfrm>
          <a:off x="4765574" y="306019"/>
          <a:ext cx="2037811" cy="16831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45A12-5CF3-4546-B87B-DD9DBAD4B070}">
      <dsp:nvSpPr>
        <dsp:cNvPr id="0" name=""/>
        <dsp:cNvSpPr/>
      </dsp:nvSpPr>
      <dsp:spPr>
        <a:xfrm rot="10800000">
          <a:off x="4765574" y="2295143"/>
          <a:ext cx="2037811" cy="2805176"/>
        </a:xfrm>
        <a:prstGeom prst="round2SameRect">
          <a:avLst>
            <a:gd name="adj1" fmla="val 10500"/>
            <a:gd name="adj2" fmla="val 0"/>
          </a:avLst>
        </a:prstGeom>
        <a:solidFill>
          <a:srgbClr val="CC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u="none" kern="1200" noProof="0" dirty="0">
              <a:latin typeface="Corbel" panose="020B0503020204020204" pitchFamily="34" charset="0"/>
            </a:rPr>
            <a:t>COMUNIDAD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b="1" u="none" kern="1200" noProof="0" dirty="0">
            <a:latin typeface="Corbel" panose="020B0503020204020204" pitchFamily="34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noProof="0" dirty="0"/>
            <a:t>- Acceso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noProof="0" dirty="0"/>
            <a:t>- Ubicación</a:t>
          </a:r>
          <a:br>
            <a:rPr lang="es-ES" sz="1500" kern="1200" noProof="0" dirty="0"/>
          </a:br>
          <a:r>
            <a:rPr lang="es-ES" sz="1500" kern="1200" noProof="0" dirty="0"/>
            <a:t>- Población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noProof="0" dirty="0"/>
            <a:t>- Cobertura</a:t>
          </a:r>
          <a:br>
            <a:rPr lang="es-ES" sz="1500" kern="1200" noProof="0" dirty="0"/>
          </a:br>
          <a:r>
            <a:rPr lang="es-ES" sz="1500" kern="1200" noProof="0" dirty="0"/>
            <a:t>- Viviendas</a:t>
          </a:r>
          <a:br>
            <a:rPr lang="es-ES" sz="1500" kern="1200" noProof="0" dirty="0"/>
          </a:br>
          <a:r>
            <a:rPr lang="es-ES" sz="1500" kern="1200" noProof="0" dirty="0"/>
            <a:t>- Prácticas de Salud e Higiene</a:t>
          </a:r>
          <a:endParaRPr lang="en-US" sz="1400" b="1" kern="1200" noProof="0" dirty="0">
            <a:latin typeface="Corbel" panose="020B0503020204020204" pitchFamily="34" charset="0"/>
          </a:endParaRPr>
        </a:p>
      </dsp:txBody>
      <dsp:txXfrm rot="10800000">
        <a:off x="4828244" y="2295143"/>
        <a:ext cx="1912471" cy="2742506"/>
      </dsp:txXfrm>
    </dsp:sp>
    <dsp:sp modelId="{05771480-18AB-4AC6-A877-CF663756952E}">
      <dsp:nvSpPr>
        <dsp:cNvPr id="0" name=""/>
        <dsp:cNvSpPr/>
      </dsp:nvSpPr>
      <dsp:spPr>
        <a:xfrm>
          <a:off x="7007166" y="306019"/>
          <a:ext cx="2037811" cy="16831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3EEE0-B986-4BB1-92B8-C8ED9F30DB40}">
      <dsp:nvSpPr>
        <dsp:cNvPr id="0" name=""/>
        <dsp:cNvSpPr/>
      </dsp:nvSpPr>
      <dsp:spPr>
        <a:xfrm rot="10800000">
          <a:off x="7007166" y="2295143"/>
          <a:ext cx="2037811" cy="28051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>
              <a:latin typeface="Corbel" panose="020B0503020204020204" pitchFamily="34" charset="0"/>
            </a:rPr>
            <a:t>PRESTADOR DE ASISTENCIA TECNICA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Jurisdicción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Periodicidad de  intervención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Competencia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0" kern="1200" noProof="0" dirty="0"/>
            <a:t>-  Recursos</a:t>
          </a:r>
          <a:endParaRPr lang="en-US" sz="1500" b="0" kern="1200" noProof="0" dirty="0"/>
        </a:p>
      </dsp:txBody>
      <dsp:txXfrm rot="10800000">
        <a:off x="7069836" y="2295143"/>
        <a:ext cx="1912471" cy="2742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61A9E-42FB-4540-A0B0-36C9BC4370F4}">
      <dsp:nvSpPr>
        <dsp:cNvPr id="0" name=""/>
        <dsp:cNvSpPr/>
      </dsp:nvSpPr>
      <dsp:spPr>
        <a:xfrm>
          <a:off x="0" y="207490"/>
          <a:ext cx="8386733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0904" tIns="249936" rIns="650904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NI" sz="1600" kern="1200" dirty="0">
              <a:latin typeface="+mn-lt"/>
            </a:rPr>
            <a:t>Todos los datos levantados en físico en campo deben ser revisados antes de su digitación en la plataforma, a fin de revisar y corregir posibles errores cometidos en </a:t>
          </a:r>
          <a:r>
            <a:rPr lang="es-NI" altLang="es-NI" sz="1600" kern="1200" dirty="0">
              <a:latin typeface="+mn-lt"/>
            </a:rPr>
            <a:t>el levantamiento. Así como para completar información contenida en los registros de la </a:t>
          </a:r>
          <a:r>
            <a:rPr lang="es-NI" altLang="es-NI" sz="1600" kern="1200" dirty="0" smtClean="0">
              <a:latin typeface="+mn-lt"/>
            </a:rPr>
            <a:t>UMASH </a:t>
          </a:r>
          <a:r>
            <a:rPr lang="es-NI" altLang="es-NI" sz="1600" kern="1200" dirty="0">
              <a:latin typeface="+mn-lt"/>
            </a:rPr>
            <a:t>y Alcaldía</a:t>
          </a:r>
          <a:endParaRPr lang="es-ES" sz="1600" kern="1200" dirty="0">
            <a:latin typeface="+mn-lt"/>
          </a:endParaRPr>
        </a:p>
      </dsp:txBody>
      <dsp:txXfrm>
        <a:off x="0" y="207490"/>
        <a:ext cx="8386733" cy="1285200"/>
      </dsp:txXfrm>
    </dsp:sp>
    <dsp:sp modelId="{F54A499B-F2AF-47C9-81B0-F824229D358F}">
      <dsp:nvSpPr>
        <dsp:cNvPr id="0" name=""/>
        <dsp:cNvSpPr/>
      </dsp:nvSpPr>
      <dsp:spPr>
        <a:xfrm>
          <a:off x="419336" y="30370"/>
          <a:ext cx="5099418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99" tIns="0" rIns="221899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altLang="es-NI" sz="2000" b="1" kern="1200" dirty="0">
              <a:latin typeface="+mj-lt"/>
            </a:rPr>
            <a:t>Validación de datos en físico</a:t>
          </a:r>
          <a:endParaRPr lang="es-NI" sz="2000" b="1" kern="1200" dirty="0"/>
        </a:p>
      </dsp:txBody>
      <dsp:txXfrm>
        <a:off x="436629" y="47663"/>
        <a:ext cx="5064832" cy="319654"/>
      </dsp:txXfrm>
    </dsp:sp>
    <dsp:sp modelId="{3CC66AF1-A9DC-4AE8-99AB-D04C1D0C4CF3}">
      <dsp:nvSpPr>
        <dsp:cNvPr id="0" name=""/>
        <dsp:cNvSpPr/>
      </dsp:nvSpPr>
      <dsp:spPr>
        <a:xfrm>
          <a:off x="0" y="1734610"/>
          <a:ext cx="8386733" cy="81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0904" tIns="249936" rIns="650904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altLang="es-NI" sz="1600" kern="1200" dirty="0">
              <a:latin typeface="+mn-lt"/>
            </a:rPr>
            <a:t>La información levantada y validada en físico, será digitada y editada en la plataforma, por el </a:t>
          </a:r>
          <a:r>
            <a:rPr lang="es-NI" altLang="es-NI" sz="1600" kern="1200" dirty="0" smtClean="0">
              <a:latin typeface="+mn-lt"/>
            </a:rPr>
            <a:t>UMASH </a:t>
          </a:r>
          <a:r>
            <a:rPr lang="es-NI" altLang="es-NI" sz="1600" kern="1200" dirty="0">
              <a:latin typeface="+mn-lt"/>
            </a:rPr>
            <a:t>y/o técnicos capacitados por FISE.</a:t>
          </a:r>
          <a:endParaRPr lang="es-ES" sz="1600" kern="1200" dirty="0">
            <a:latin typeface="+mn-lt"/>
          </a:endParaRPr>
        </a:p>
      </dsp:txBody>
      <dsp:txXfrm>
        <a:off x="0" y="1734610"/>
        <a:ext cx="8386733" cy="812700"/>
      </dsp:txXfrm>
    </dsp:sp>
    <dsp:sp modelId="{66ADC7D0-30A6-457A-A1F5-6EBCF96BE26C}">
      <dsp:nvSpPr>
        <dsp:cNvPr id="0" name=""/>
        <dsp:cNvSpPr/>
      </dsp:nvSpPr>
      <dsp:spPr>
        <a:xfrm>
          <a:off x="419336" y="1557490"/>
          <a:ext cx="587071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99" tIns="0" rIns="2218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altLang="es-NI" sz="2000" b="1" kern="1200" dirty="0">
              <a:latin typeface="+mj-lt"/>
            </a:rPr>
            <a:t>Digitación y edición de datos</a:t>
          </a:r>
          <a:endParaRPr lang="es-NI" sz="2000" b="1" kern="1200" dirty="0"/>
        </a:p>
      </dsp:txBody>
      <dsp:txXfrm>
        <a:off x="436629" y="1574783"/>
        <a:ext cx="5836127" cy="319654"/>
      </dsp:txXfrm>
    </dsp:sp>
    <dsp:sp modelId="{21FE6A32-F609-4116-B0FA-3E28155F5891}">
      <dsp:nvSpPr>
        <dsp:cNvPr id="0" name=""/>
        <dsp:cNvSpPr/>
      </dsp:nvSpPr>
      <dsp:spPr>
        <a:xfrm>
          <a:off x="0" y="2789230"/>
          <a:ext cx="8386733" cy="81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0904" tIns="249936" rIns="650904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altLang="es-NI" sz="1600" kern="1200" dirty="0">
              <a:latin typeface="+mn-lt"/>
            </a:rPr>
            <a:t>La validación la realiza el GTP en consenso con el </a:t>
          </a:r>
          <a:r>
            <a:rPr lang="es-AR" altLang="es-NI" sz="1600" kern="1200" dirty="0" smtClean="0">
              <a:latin typeface="+mn-lt"/>
            </a:rPr>
            <a:t>UMASH, </a:t>
          </a:r>
          <a:r>
            <a:rPr lang="es-AR" altLang="es-NI" sz="1600" kern="1200" dirty="0">
              <a:latin typeface="+mn-lt"/>
            </a:rPr>
            <a:t>para certificar que los datos de las encuestas digitadas que se validan son correctos.</a:t>
          </a:r>
          <a:endParaRPr lang="es-ES" sz="1600" kern="1200" dirty="0">
            <a:latin typeface="+mn-lt"/>
          </a:endParaRPr>
        </a:p>
      </dsp:txBody>
      <dsp:txXfrm>
        <a:off x="0" y="2789230"/>
        <a:ext cx="8386733" cy="812700"/>
      </dsp:txXfrm>
    </dsp:sp>
    <dsp:sp modelId="{0FC6305E-7E0F-4550-82E2-4C17D0A0C78B}">
      <dsp:nvSpPr>
        <dsp:cNvPr id="0" name=""/>
        <dsp:cNvSpPr/>
      </dsp:nvSpPr>
      <dsp:spPr>
        <a:xfrm>
          <a:off x="419336" y="2612110"/>
          <a:ext cx="587071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99" tIns="0" rIns="2218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altLang="es-NI" sz="2000" b="1" kern="1200" dirty="0">
              <a:latin typeface="+mj-lt"/>
            </a:rPr>
            <a:t>Validación de datos</a:t>
          </a:r>
          <a:endParaRPr lang="es-NI" sz="2000" b="1" kern="1200" dirty="0"/>
        </a:p>
      </dsp:txBody>
      <dsp:txXfrm>
        <a:off x="436629" y="2629403"/>
        <a:ext cx="5836127" cy="319654"/>
      </dsp:txXfrm>
    </dsp:sp>
    <dsp:sp modelId="{497B3A1A-4A1E-4E95-8336-803C324EF3EF}">
      <dsp:nvSpPr>
        <dsp:cNvPr id="0" name=""/>
        <dsp:cNvSpPr/>
      </dsp:nvSpPr>
      <dsp:spPr>
        <a:xfrm>
          <a:off x="0" y="3843850"/>
          <a:ext cx="8386733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0904" tIns="249936" rIns="650904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altLang="es-NI" sz="1600" kern="1200" dirty="0">
              <a:latin typeface="+mn-lt"/>
            </a:rPr>
            <a:t>Con la información validada se pueden generar indicadores y reportes gerenciales. </a:t>
          </a:r>
          <a:endParaRPr lang="es-ES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AR" altLang="es-NI" sz="1600" kern="1200" dirty="0">
            <a:solidFill>
              <a:srgbClr val="21649C"/>
            </a:solidFill>
            <a:latin typeface="+mn-lt"/>
          </a:endParaRPr>
        </a:p>
      </dsp:txBody>
      <dsp:txXfrm>
        <a:off x="0" y="3843850"/>
        <a:ext cx="8386733" cy="850500"/>
      </dsp:txXfrm>
    </dsp:sp>
    <dsp:sp modelId="{E1641972-809B-4273-94AB-526041801EF6}">
      <dsp:nvSpPr>
        <dsp:cNvPr id="0" name=""/>
        <dsp:cNvSpPr/>
      </dsp:nvSpPr>
      <dsp:spPr>
        <a:xfrm>
          <a:off x="419336" y="3666730"/>
          <a:ext cx="587071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99" tIns="0" rIns="2218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altLang="es-NI" sz="2000" b="1" kern="1200" dirty="0">
              <a:latin typeface="+mj-lt"/>
            </a:rPr>
            <a:t>Indicadores y reportes </a:t>
          </a:r>
        </a:p>
      </dsp:txBody>
      <dsp:txXfrm>
        <a:off x="436629" y="3684023"/>
        <a:ext cx="5836127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05E83-C5C0-48D9-8151-689239D467E8}">
      <dsp:nvSpPr>
        <dsp:cNvPr id="0" name=""/>
        <dsp:cNvSpPr/>
      </dsp:nvSpPr>
      <dsp:spPr>
        <a:xfrm>
          <a:off x="8545844" y="0"/>
          <a:ext cx="2763938" cy="4873322"/>
        </a:xfrm>
        <a:prstGeom prst="roundRect">
          <a:avLst>
            <a:gd name="adj" fmla="val 10000"/>
          </a:avLst>
        </a:prstGeom>
        <a:solidFill>
          <a:srgbClr val="AB47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1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 dirty="0" smtClean="0">
            <a:latin typeface="Cambria" panose="02040503050406030204" pitchFamily="18" charset="0"/>
            <a:ea typeface="Cambria" panose="020405030504060302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Nivel </a:t>
          </a:r>
          <a:r>
            <a:rPr lang="es-ES" sz="2400" kern="1200" dirty="0">
              <a:latin typeface="Cambria" panose="02040503050406030204" pitchFamily="18" charset="0"/>
              <a:ea typeface="Cambria" panose="02040503050406030204" pitchFamily="18" charset="0"/>
            </a:rPr>
            <a:t>Comunitario</a:t>
          </a: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latin typeface="Cambria" panose="02040503050406030204" pitchFamily="18" charset="0"/>
              <a:ea typeface="Cambria" panose="02040503050406030204" pitchFamily="18" charset="0"/>
            </a:rPr>
            <a:t>Comité </a:t>
          </a:r>
          <a:r>
            <a:rPr lang="es-ES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de Agua </a:t>
          </a:r>
          <a:r>
            <a:rPr lang="es-ES" sz="2400" kern="1200" dirty="0">
              <a:latin typeface="Cambria" panose="02040503050406030204" pitchFamily="18" charset="0"/>
              <a:ea typeface="Cambria" panose="02040503050406030204" pitchFamily="18" charset="0"/>
            </a:rPr>
            <a:t>Potable y Saneamiento (CAPS)</a:t>
          </a:r>
        </a:p>
      </dsp:txBody>
      <dsp:txXfrm>
        <a:off x="8545844" y="1949328"/>
        <a:ext cx="2763938" cy="1949328"/>
      </dsp:txXfrm>
    </dsp:sp>
    <dsp:sp modelId="{5CEB9A81-2D03-43E4-ABCD-F5889E963328}">
      <dsp:nvSpPr>
        <dsp:cNvPr id="0" name=""/>
        <dsp:cNvSpPr/>
      </dsp:nvSpPr>
      <dsp:spPr>
        <a:xfrm>
          <a:off x="9171186" y="127212"/>
          <a:ext cx="1622816" cy="16228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B737A-11E9-4E67-B3EA-A8CEB647C249}">
      <dsp:nvSpPr>
        <dsp:cNvPr id="0" name=""/>
        <dsp:cNvSpPr/>
      </dsp:nvSpPr>
      <dsp:spPr>
        <a:xfrm>
          <a:off x="5695051" y="0"/>
          <a:ext cx="2763938" cy="4873322"/>
        </a:xfrm>
        <a:prstGeom prst="roundRect">
          <a:avLst>
            <a:gd name="adj" fmla="val 1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Cambria" panose="02040503050406030204" pitchFamily="18" charset="0"/>
              <a:ea typeface="Cambria" panose="02040503050406030204" pitchFamily="18" charset="0"/>
            </a:rPr>
            <a:t>Nivel Municipal</a:t>
          </a: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latin typeface="Cambria" panose="02040503050406030204" pitchFamily="18" charset="0"/>
              <a:ea typeface="Cambria" panose="02040503050406030204" pitchFamily="18" charset="0"/>
            </a:rPr>
            <a:t>Unidad Municipal de Agua y Saneamiento </a:t>
          </a:r>
          <a:r>
            <a:rPr lang="es-ES" sz="2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(UMASH)</a:t>
          </a:r>
          <a:endParaRPr lang="es-E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695051" y="1949328"/>
        <a:ext cx="2763938" cy="1949328"/>
      </dsp:txXfrm>
    </dsp:sp>
    <dsp:sp modelId="{1B4DAE73-B636-4216-9086-5AAED6467141}">
      <dsp:nvSpPr>
        <dsp:cNvPr id="0" name=""/>
        <dsp:cNvSpPr/>
      </dsp:nvSpPr>
      <dsp:spPr>
        <a:xfrm>
          <a:off x="6279473" y="205805"/>
          <a:ext cx="1622816" cy="16228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F3F53-1DDD-489C-95D6-2E1CADA1AA64}">
      <dsp:nvSpPr>
        <dsp:cNvPr id="0" name=""/>
        <dsp:cNvSpPr/>
      </dsp:nvSpPr>
      <dsp:spPr>
        <a:xfrm>
          <a:off x="2832799" y="0"/>
          <a:ext cx="2763938" cy="4873322"/>
        </a:xfrm>
        <a:prstGeom prst="roundRect">
          <a:avLst>
            <a:gd name="adj" fmla="val 10000"/>
          </a:avLst>
        </a:prstGeom>
        <a:solidFill>
          <a:srgbClr val="11A8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1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Cambria" panose="02040503050406030204" pitchFamily="18" charset="0"/>
              <a:ea typeface="Cambria" panose="02040503050406030204" pitchFamily="18" charset="0"/>
            </a:rPr>
            <a:t>Nivel Regional y Departamental</a:t>
          </a: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latin typeface="Cambria" panose="02040503050406030204" pitchFamily="18" charset="0"/>
              <a:ea typeface="Cambria" panose="02040503050406030204" pitchFamily="18" charset="0"/>
            </a:rPr>
            <a:t>Gestor Territorial de Procesos (GTP)</a:t>
          </a:r>
        </a:p>
      </dsp:txBody>
      <dsp:txXfrm>
        <a:off x="2832799" y="1949328"/>
        <a:ext cx="2763938" cy="1949328"/>
      </dsp:txXfrm>
    </dsp:sp>
    <dsp:sp modelId="{CF764944-D2AF-4D10-B51F-1F9344AC23FE}">
      <dsp:nvSpPr>
        <dsp:cNvPr id="0" name=""/>
        <dsp:cNvSpPr/>
      </dsp:nvSpPr>
      <dsp:spPr>
        <a:xfrm>
          <a:off x="3411777" y="115528"/>
          <a:ext cx="1622816" cy="16228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14D28-718D-4883-B409-F79F46857B60}">
      <dsp:nvSpPr>
        <dsp:cNvPr id="0" name=""/>
        <dsp:cNvSpPr/>
      </dsp:nvSpPr>
      <dsp:spPr>
        <a:xfrm>
          <a:off x="11" y="0"/>
          <a:ext cx="2763938" cy="487332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1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Nivel Nacional</a:t>
          </a: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FISE</a:t>
          </a:r>
        </a:p>
      </dsp:txBody>
      <dsp:txXfrm>
        <a:off x="11" y="1949328"/>
        <a:ext cx="2763938" cy="1949328"/>
      </dsp:txXfrm>
    </dsp:sp>
    <dsp:sp modelId="{4B94BAE8-33A2-42DF-A444-7DEF3F1F1AF3}">
      <dsp:nvSpPr>
        <dsp:cNvPr id="0" name=""/>
        <dsp:cNvSpPr/>
      </dsp:nvSpPr>
      <dsp:spPr>
        <a:xfrm>
          <a:off x="486033" y="352784"/>
          <a:ext cx="1622816" cy="162281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81DF5-93DA-412E-AD6F-B86492995E16}">
      <dsp:nvSpPr>
        <dsp:cNvPr id="0" name=""/>
        <dsp:cNvSpPr/>
      </dsp:nvSpPr>
      <dsp:spPr>
        <a:xfrm>
          <a:off x="471640" y="4528354"/>
          <a:ext cx="10405000" cy="272384"/>
        </a:xfrm>
        <a:prstGeom prst="left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DC4F2-847B-4219-AA8E-6BCA7BD06BB4}">
      <dsp:nvSpPr>
        <dsp:cNvPr id="0" name=""/>
        <dsp:cNvSpPr/>
      </dsp:nvSpPr>
      <dsp:spPr>
        <a:xfrm>
          <a:off x="6048523" y="0"/>
          <a:ext cx="1723876" cy="41148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Nivel Comunitario</a:t>
          </a:r>
        </a:p>
      </dsp:txBody>
      <dsp:txXfrm>
        <a:off x="6048523" y="0"/>
        <a:ext cx="1723876" cy="1234440"/>
      </dsp:txXfrm>
    </dsp:sp>
    <dsp:sp modelId="{9B79730A-0B27-47C3-A543-40F953081E72}">
      <dsp:nvSpPr>
        <dsp:cNvPr id="0" name=""/>
        <dsp:cNvSpPr/>
      </dsp:nvSpPr>
      <dsp:spPr>
        <a:xfrm>
          <a:off x="4029856" y="0"/>
          <a:ext cx="1723876" cy="41148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Nivel Municipal</a:t>
          </a:r>
        </a:p>
      </dsp:txBody>
      <dsp:txXfrm>
        <a:off x="4029856" y="0"/>
        <a:ext cx="1723876" cy="1234440"/>
      </dsp:txXfrm>
    </dsp:sp>
    <dsp:sp modelId="{F26175D5-2632-4447-B5A1-E825836B6DBE}">
      <dsp:nvSpPr>
        <dsp:cNvPr id="0" name=""/>
        <dsp:cNvSpPr/>
      </dsp:nvSpPr>
      <dsp:spPr>
        <a:xfrm>
          <a:off x="2018667" y="0"/>
          <a:ext cx="1723876" cy="41148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Nivel Departamental y Regional</a:t>
          </a:r>
        </a:p>
      </dsp:txBody>
      <dsp:txXfrm>
        <a:off x="2018667" y="0"/>
        <a:ext cx="1723876" cy="1234440"/>
      </dsp:txXfrm>
    </dsp:sp>
    <dsp:sp modelId="{BD5D2BD1-6762-4658-AF49-0DA0333E5AC3}">
      <dsp:nvSpPr>
        <dsp:cNvPr id="0" name=""/>
        <dsp:cNvSpPr/>
      </dsp:nvSpPr>
      <dsp:spPr>
        <a:xfrm>
          <a:off x="0" y="0"/>
          <a:ext cx="1723876" cy="411480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/>
            <a:t>Nivel Nacional</a:t>
          </a:r>
        </a:p>
      </dsp:txBody>
      <dsp:txXfrm>
        <a:off x="0" y="0"/>
        <a:ext cx="1723876" cy="1234440"/>
      </dsp:txXfrm>
    </dsp:sp>
    <dsp:sp modelId="{C8D2176D-70E2-490C-9981-331A536E42BF}">
      <dsp:nvSpPr>
        <dsp:cNvPr id="0" name=""/>
        <dsp:cNvSpPr/>
      </dsp:nvSpPr>
      <dsp:spPr>
        <a:xfrm>
          <a:off x="151134" y="1663826"/>
          <a:ext cx="1436563" cy="1856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tx1"/>
              </a:solidFill>
            </a:rPr>
            <a:t>FISE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>
            <a:solidFill>
              <a:schemeClr val="tx1"/>
            </a:solidFill>
          </a:endParaRPr>
        </a:p>
      </dsp:txBody>
      <dsp:txXfrm>
        <a:off x="193209" y="1705901"/>
        <a:ext cx="1352413" cy="1772845"/>
      </dsp:txXfrm>
    </dsp:sp>
    <dsp:sp modelId="{C9ABF273-C117-4316-A427-A526BF03376D}">
      <dsp:nvSpPr>
        <dsp:cNvPr id="0" name=""/>
        <dsp:cNvSpPr/>
      </dsp:nvSpPr>
      <dsp:spPr>
        <a:xfrm>
          <a:off x="1587698" y="2576613"/>
          <a:ext cx="574625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574625" y="157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1860645" y="2577958"/>
        <a:ext cx="28731" cy="28731"/>
      </dsp:txXfrm>
    </dsp:sp>
    <dsp:sp modelId="{F7A22108-1DB6-4CAA-8C8C-31BD67E66448}">
      <dsp:nvSpPr>
        <dsp:cNvPr id="0" name=""/>
        <dsp:cNvSpPr/>
      </dsp:nvSpPr>
      <dsp:spPr>
        <a:xfrm>
          <a:off x="2162323" y="1663822"/>
          <a:ext cx="1436563" cy="1857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tx1"/>
              </a:solidFill>
            </a:rPr>
            <a:t>Gestor Territorial de Procesos  (GTP)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>
            <a:solidFill>
              <a:schemeClr val="tx1"/>
            </a:solidFill>
          </a:endParaRPr>
        </a:p>
      </dsp:txBody>
      <dsp:txXfrm>
        <a:off x="2204398" y="1705897"/>
        <a:ext cx="1352413" cy="1772852"/>
      </dsp:txXfrm>
    </dsp:sp>
    <dsp:sp modelId="{0E482E84-51D6-4462-AF64-0917E5D591B7}">
      <dsp:nvSpPr>
        <dsp:cNvPr id="0" name=""/>
        <dsp:cNvSpPr/>
      </dsp:nvSpPr>
      <dsp:spPr>
        <a:xfrm>
          <a:off x="3598887" y="2576613"/>
          <a:ext cx="574625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574625" y="157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3871834" y="2577958"/>
        <a:ext cx="28731" cy="28731"/>
      </dsp:txXfrm>
    </dsp:sp>
    <dsp:sp modelId="{234C74C2-9F04-44AC-ACF0-625824BD2B49}">
      <dsp:nvSpPr>
        <dsp:cNvPr id="0" name=""/>
        <dsp:cNvSpPr/>
      </dsp:nvSpPr>
      <dsp:spPr>
        <a:xfrm>
          <a:off x="4173512" y="1663822"/>
          <a:ext cx="1436563" cy="1857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tx1"/>
              </a:solidFill>
            </a:rPr>
            <a:t>Unidades Municipales de Agua y Saneamiento </a:t>
          </a:r>
          <a:r>
            <a:rPr lang="es-ES" sz="1400" b="1" kern="1200" dirty="0" smtClean="0">
              <a:solidFill>
                <a:schemeClr val="tx1"/>
              </a:solidFill>
            </a:rPr>
            <a:t>(UMASH</a:t>
          </a:r>
          <a:r>
            <a:rPr lang="es-ES" sz="1000" b="1" kern="1200" dirty="0" smtClean="0">
              <a:solidFill>
                <a:schemeClr val="tx1"/>
              </a:solidFill>
            </a:rPr>
            <a:t>)</a:t>
          </a:r>
          <a:endParaRPr lang="es-ES" sz="1000" b="1" kern="1200" dirty="0">
            <a:solidFill>
              <a:schemeClr val="tx1"/>
            </a:solidFill>
          </a:endParaRPr>
        </a:p>
      </dsp:txBody>
      <dsp:txXfrm>
        <a:off x="4215587" y="1705897"/>
        <a:ext cx="1352413" cy="1772852"/>
      </dsp:txXfrm>
    </dsp:sp>
    <dsp:sp modelId="{7A40A4E6-DC62-4CF8-A953-66DCC9AA1CFA}">
      <dsp:nvSpPr>
        <dsp:cNvPr id="0" name=""/>
        <dsp:cNvSpPr/>
      </dsp:nvSpPr>
      <dsp:spPr>
        <a:xfrm>
          <a:off x="5610076" y="2576613"/>
          <a:ext cx="574625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574625" y="157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5883023" y="2577958"/>
        <a:ext cx="28731" cy="28731"/>
      </dsp:txXfrm>
    </dsp:sp>
    <dsp:sp modelId="{6E8A552B-607C-46A9-A4FA-D18C9A05AE92}">
      <dsp:nvSpPr>
        <dsp:cNvPr id="0" name=""/>
        <dsp:cNvSpPr/>
      </dsp:nvSpPr>
      <dsp:spPr>
        <a:xfrm>
          <a:off x="6184701" y="1735834"/>
          <a:ext cx="1436563" cy="1712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tx1"/>
              </a:solidFill>
            </a:rPr>
            <a:t>Comité de Agua Potable y Saneamiento (CAPS</a:t>
          </a:r>
          <a:r>
            <a:rPr lang="es-ES" sz="1000" b="1" kern="1200" dirty="0">
              <a:solidFill>
                <a:schemeClr val="tx1"/>
              </a:solidFill>
            </a:rPr>
            <a:t>)</a:t>
          </a:r>
        </a:p>
      </dsp:txBody>
      <dsp:txXfrm>
        <a:off x="6226776" y="1777909"/>
        <a:ext cx="1352413" cy="16288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7E5A4-C978-4EA4-BA4B-A9622A4150EE}">
      <dsp:nvSpPr>
        <dsp:cNvPr id="0" name=""/>
        <dsp:cNvSpPr/>
      </dsp:nvSpPr>
      <dsp:spPr>
        <a:xfrm rot="5400000">
          <a:off x="4505665" y="-3062195"/>
          <a:ext cx="705426" cy="6860778"/>
        </a:xfrm>
        <a:prstGeom prst="round2Same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900" kern="1200" dirty="0"/>
            <a:t>Instituto Nicaragüense de Fomento Municipal  (INIFOM)</a:t>
          </a:r>
        </a:p>
      </dsp:txBody>
      <dsp:txXfrm rot="-5400000">
        <a:off x="1427989" y="49917"/>
        <a:ext cx="6826342" cy="636554"/>
      </dsp:txXfrm>
    </dsp:sp>
    <dsp:sp modelId="{A927D2F4-E36E-4B7E-B572-0F1EE212E65E}">
      <dsp:nvSpPr>
        <dsp:cNvPr id="0" name=""/>
        <dsp:cNvSpPr/>
      </dsp:nvSpPr>
      <dsp:spPr>
        <a:xfrm>
          <a:off x="207" y="1750"/>
          <a:ext cx="1427782" cy="7328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3700" kern="1200" dirty="0"/>
        </a:p>
      </dsp:txBody>
      <dsp:txXfrm>
        <a:off x="35984" y="37527"/>
        <a:ext cx="1356228" cy="661332"/>
      </dsp:txXfrm>
    </dsp:sp>
    <dsp:sp modelId="{DDB8696B-E1A6-40C1-B1C1-A82747356ADA}">
      <dsp:nvSpPr>
        <dsp:cNvPr id="0" name=""/>
        <dsp:cNvSpPr/>
      </dsp:nvSpPr>
      <dsp:spPr>
        <a:xfrm rot="5400000">
          <a:off x="4584562" y="-2358986"/>
          <a:ext cx="570000" cy="6837730"/>
        </a:xfrm>
        <a:prstGeom prst="round2SameRect">
          <a:avLst/>
        </a:prstGeom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900" kern="1200" dirty="0"/>
            <a:t>Fondo de Inversión Social de Emergencia</a:t>
          </a:r>
        </a:p>
      </dsp:txBody>
      <dsp:txXfrm rot="-5400000">
        <a:off x="1450698" y="802703"/>
        <a:ext cx="6809905" cy="514350"/>
      </dsp:txXfrm>
    </dsp:sp>
    <dsp:sp modelId="{CF907554-F9F4-4A95-B737-7B1558386E79}">
      <dsp:nvSpPr>
        <dsp:cNvPr id="0" name=""/>
        <dsp:cNvSpPr/>
      </dsp:nvSpPr>
      <dsp:spPr>
        <a:xfrm>
          <a:off x="207" y="768990"/>
          <a:ext cx="1450489" cy="581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2900" kern="1200" dirty="0"/>
        </a:p>
      </dsp:txBody>
      <dsp:txXfrm>
        <a:off x="28607" y="797390"/>
        <a:ext cx="1393689" cy="524976"/>
      </dsp:txXfrm>
    </dsp:sp>
    <dsp:sp modelId="{3C76E126-0B88-4A4F-8FD7-13153712BC20}">
      <dsp:nvSpPr>
        <dsp:cNvPr id="0" name=""/>
        <dsp:cNvSpPr/>
      </dsp:nvSpPr>
      <dsp:spPr>
        <a:xfrm rot="5400000">
          <a:off x="4487626" y="-1639455"/>
          <a:ext cx="767290" cy="6835408"/>
        </a:xfrm>
        <a:prstGeom prst="round2SameRect">
          <a:avLst/>
        </a:prstGeom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900" kern="1200" dirty="0"/>
            <a:t>Ministerio de Educación</a:t>
          </a:r>
        </a:p>
      </dsp:txBody>
      <dsp:txXfrm rot="-5400000">
        <a:off x="1453567" y="1432060"/>
        <a:ext cx="6797952" cy="692378"/>
      </dsp:txXfrm>
    </dsp:sp>
    <dsp:sp modelId="{47C652A6-707F-43B5-806B-0C1B60062EB0}">
      <dsp:nvSpPr>
        <dsp:cNvPr id="0" name=""/>
        <dsp:cNvSpPr/>
      </dsp:nvSpPr>
      <dsp:spPr>
        <a:xfrm>
          <a:off x="207" y="1425227"/>
          <a:ext cx="1452635" cy="687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3400" kern="1200" dirty="0"/>
        </a:p>
      </dsp:txBody>
      <dsp:txXfrm>
        <a:off x="33747" y="1458767"/>
        <a:ext cx="1385555" cy="619998"/>
      </dsp:txXfrm>
    </dsp:sp>
    <dsp:sp modelId="{0AD143FF-9C88-4B78-9424-600E750CDC27}">
      <dsp:nvSpPr>
        <dsp:cNvPr id="0" name=""/>
        <dsp:cNvSpPr/>
      </dsp:nvSpPr>
      <dsp:spPr>
        <a:xfrm rot="5400000">
          <a:off x="4532724" y="-803266"/>
          <a:ext cx="675354" cy="6837149"/>
        </a:xfrm>
        <a:prstGeom prst="round2SameRect">
          <a:avLst/>
        </a:prstGeom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900" kern="1200" dirty="0"/>
            <a:t>Ministerio de Salud </a:t>
          </a:r>
        </a:p>
      </dsp:txBody>
      <dsp:txXfrm rot="-5400000">
        <a:off x="1451827" y="2310599"/>
        <a:ext cx="6804181" cy="609418"/>
      </dsp:txXfrm>
    </dsp:sp>
    <dsp:sp modelId="{D912A0C7-3126-4864-8839-6C5A284AA5ED}">
      <dsp:nvSpPr>
        <dsp:cNvPr id="0" name=""/>
        <dsp:cNvSpPr/>
      </dsp:nvSpPr>
      <dsp:spPr>
        <a:xfrm>
          <a:off x="0" y="2186120"/>
          <a:ext cx="1450489" cy="801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4000" kern="1200" dirty="0"/>
        </a:p>
      </dsp:txBody>
      <dsp:txXfrm>
        <a:off x="39117" y="2225237"/>
        <a:ext cx="1372255" cy="723091"/>
      </dsp:txXfrm>
    </dsp:sp>
    <dsp:sp modelId="{93C685AE-881E-4FE3-BFBF-58B5BE1CC84C}">
      <dsp:nvSpPr>
        <dsp:cNvPr id="0" name=""/>
        <dsp:cNvSpPr/>
      </dsp:nvSpPr>
      <dsp:spPr>
        <a:xfrm rot="5400000">
          <a:off x="4538583" y="-15171"/>
          <a:ext cx="712005" cy="6787241"/>
        </a:xfrm>
        <a:prstGeom prst="round2SameRect">
          <a:avLst/>
        </a:prstGeom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900" kern="1200" dirty="0"/>
            <a:t>Autoridad Nacional del Agua</a:t>
          </a:r>
        </a:p>
      </dsp:txBody>
      <dsp:txXfrm rot="-5400000">
        <a:off x="1500966" y="3057204"/>
        <a:ext cx="6752484" cy="642491"/>
      </dsp:txXfrm>
    </dsp:sp>
    <dsp:sp modelId="{33D92D81-BBD9-4041-9269-BCA82290563F}">
      <dsp:nvSpPr>
        <dsp:cNvPr id="0" name=""/>
        <dsp:cNvSpPr/>
      </dsp:nvSpPr>
      <dsp:spPr>
        <a:xfrm>
          <a:off x="207" y="3034909"/>
          <a:ext cx="1500757" cy="687078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3400" kern="1200" dirty="0"/>
        </a:p>
      </dsp:txBody>
      <dsp:txXfrm>
        <a:off x="33747" y="3068449"/>
        <a:ext cx="1433677" cy="619998"/>
      </dsp:txXfrm>
    </dsp:sp>
    <dsp:sp modelId="{B8B88084-7085-46A4-B354-A5CD46926F3A}">
      <dsp:nvSpPr>
        <dsp:cNvPr id="0" name=""/>
        <dsp:cNvSpPr/>
      </dsp:nvSpPr>
      <dsp:spPr>
        <a:xfrm rot="5400000">
          <a:off x="4550762" y="756789"/>
          <a:ext cx="729298" cy="6747129"/>
        </a:xfrm>
        <a:prstGeom prst="round2SameRect">
          <a:avLst/>
        </a:prstGeom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900" kern="1200" dirty="0"/>
            <a:t>Empresa Nicaragüense de Acueductos y Alcantarillados </a:t>
          </a:r>
        </a:p>
      </dsp:txBody>
      <dsp:txXfrm rot="-5400000">
        <a:off x="1541847" y="3801306"/>
        <a:ext cx="6711528" cy="658096"/>
      </dsp:txXfrm>
    </dsp:sp>
    <dsp:sp modelId="{CD961335-148C-4BDE-8BA1-0519BABE9BFA}">
      <dsp:nvSpPr>
        <dsp:cNvPr id="0" name=""/>
        <dsp:cNvSpPr/>
      </dsp:nvSpPr>
      <dsp:spPr>
        <a:xfrm>
          <a:off x="207" y="3789915"/>
          <a:ext cx="1488799" cy="687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3400" kern="1200" dirty="0"/>
        </a:p>
      </dsp:txBody>
      <dsp:txXfrm>
        <a:off x="33747" y="3823455"/>
        <a:ext cx="1421719" cy="619998"/>
      </dsp:txXfrm>
    </dsp:sp>
    <dsp:sp modelId="{DDCAD0D9-E1B8-4021-A55A-BD5F117BC035}">
      <dsp:nvSpPr>
        <dsp:cNvPr id="0" name=""/>
        <dsp:cNvSpPr/>
      </dsp:nvSpPr>
      <dsp:spPr>
        <a:xfrm rot="5400000">
          <a:off x="4566306" y="1498617"/>
          <a:ext cx="673205" cy="6772133"/>
        </a:xfrm>
        <a:prstGeom prst="round2SameRect">
          <a:avLst/>
        </a:prstGeom>
        <a:gradFill flip="none" rotWithShape="1">
          <a:gsLst>
            <a:gs pos="40034">
              <a:srgbClr val="B9D7F0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900" kern="1200" dirty="0"/>
            <a:t>Alcaldías municipales</a:t>
          </a:r>
        </a:p>
      </dsp:txBody>
      <dsp:txXfrm rot="-5400000">
        <a:off x="1516843" y="4580944"/>
        <a:ext cx="6739270" cy="607479"/>
      </dsp:txXfrm>
    </dsp:sp>
    <dsp:sp modelId="{1719E865-C622-40B0-A061-A4188BB4657B}">
      <dsp:nvSpPr>
        <dsp:cNvPr id="0" name=""/>
        <dsp:cNvSpPr/>
      </dsp:nvSpPr>
      <dsp:spPr>
        <a:xfrm>
          <a:off x="207" y="4532457"/>
          <a:ext cx="1490255" cy="687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3400" kern="1200" dirty="0"/>
        </a:p>
      </dsp:txBody>
      <dsp:txXfrm>
        <a:off x="33747" y="4565997"/>
        <a:ext cx="1423175" cy="61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8FBAB7C-76DE-4314-A856-52C58075F23D}" type="datetimeFigureOut">
              <a:rPr lang="es-NI" smtClean="0"/>
              <a:t>20/12/2023</a:t>
            </a:fld>
            <a:endParaRPr lang="es-NI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NI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73B2730-B9DB-4A83-AF4A-129FDB60583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8646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B2730-B9DB-4A83-AF4A-129FDB605833}" type="slidenum">
              <a:rPr lang="es-NI" smtClean="0"/>
              <a:t>1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94511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55853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s-NI" dirty="0"/>
          </a:p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973B2730-B9DB-4A83-AF4A-129FDB605833}" type="slidenum">
              <a:rPr lang="es-NI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17</a:t>
            </a:fld>
            <a:endParaRPr lang="es-NI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329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A8DD1A-981D-2E4C-963C-B36654C014CD}" type="slidenum">
              <a:rPr lang="es-ES_tradnl" sz="1200"/>
              <a:pPr/>
              <a:t>18</a:t>
            </a:fld>
            <a:endParaRPr lang="es-ES_tradnl" sz="1200" dirty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5964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94179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A8DD1A-981D-2E4C-963C-B36654C014CD}" type="slidenum">
              <a:rPr lang="es-ES_tradnl" sz="1200"/>
              <a:pPr/>
              <a:t>20</a:t>
            </a:fld>
            <a:endParaRPr lang="es-ES_tradnl" sz="1200" dirty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20719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B2730-B9DB-4A83-AF4A-129FDB605833}" type="slidenum">
              <a:rPr lang="es-NI" smtClean="0"/>
              <a:t>21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1684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0407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1607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515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041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4558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/>
            <a:fld id="{973B2730-B9DB-4A83-AF4A-129FDB605833}" type="slidenum">
              <a:rPr lang="es-NI">
                <a:solidFill>
                  <a:prstClr val="black"/>
                </a:solidFill>
                <a:latin typeface="Calibri" panose="020F0502020204030204"/>
              </a:rPr>
              <a:pPr defTabSz="933237"/>
              <a:t>4</a:t>
            </a:fld>
            <a:endParaRPr lang="es-NI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731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B2730-B9DB-4A83-AF4A-129FDB605833}" type="slidenum">
              <a:rPr lang="es-NI" smtClean="0"/>
              <a:t>5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22458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B2730-B9DB-4A83-AF4A-129FDB605833}" type="slidenum">
              <a:rPr lang="es-NI" smtClean="0"/>
              <a:t>6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0938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35205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61958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3323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A8DD1A-981D-2E4C-963C-B36654C014CD}" type="slidenum">
              <a:rPr lang="es-ES_tradnl" sz="1200">
                <a:solidFill>
                  <a:srgbClr val="000000"/>
                </a:solidFill>
              </a:rPr>
              <a:pPr defTabSz="93323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4787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DB3B99-3B7E-A94D-AC5E-02B46CEE84D5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3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437A39-E0EE-FE42-8E9F-4413FC60D30E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6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944D0A-A999-4547-A74A-872B2D20EAF1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65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2289D5-60C2-4521-928C-1E23A6E70F8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93" y="2926080"/>
            <a:ext cx="4040261" cy="3931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32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2289D5-60C2-4521-928C-1E23A6E70F8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93" y="2926080"/>
            <a:ext cx="4040261" cy="3931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0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2289D5-60C2-4521-928C-1E23A6E70F8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93" y="2926080"/>
            <a:ext cx="4040261" cy="3931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58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B97F71-387F-7B47-AFD4-323D9F846AD8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4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478BB2A-16E7-CC45-A38F-B06D82EBF220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2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78CAE4-837C-FB45-A86C-7DFCA5F5985F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9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4E465C-A232-9849-BECD-F8B316CD275F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3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D69E3E-623C-DB42-A20E-0573F94D0D1E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0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C05096-14AC-A244-8638-FA1C2876E792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92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AD57B0-0B6F-784E-9BCA-6AED4C762A4C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9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F9DED9-5D6C-A449-812A-93B6DD9CCB67}" type="slidenum">
              <a:rPr lang="es-ES_trad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9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8208D-C097-45BB-A7C3-46AEE26002AD}" type="datetimeFigureOut">
              <a:rPr kumimoji="0" lang="es-N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s-N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N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A49C9-680E-4780-9063-2762297F06FE}" type="slidenum">
              <a:rPr kumimoji="0" lang="es-N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N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2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764" r:id="rId12"/>
    <p:sldLayoutId id="2147483751" r:id="rId13"/>
    <p:sldLayoutId id="21474837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hyperlink" Target="Video%20ba&#241;os.mp4" TargetMode="Externa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9679" b="9679"/>
          <a:stretch/>
        </p:blipFill>
        <p:spPr>
          <a:xfrm>
            <a:off x="603830" y="1101263"/>
            <a:ext cx="10662884" cy="5199906"/>
          </a:xfrm>
          <a:prstGeom prst="flowChartManualInput">
            <a:avLst/>
          </a:prstGeom>
          <a:gradFill>
            <a:gsLst>
              <a:gs pos="0">
                <a:schemeClr val="accent1">
                  <a:alpha val="50000"/>
                  <a:lumMod val="14000"/>
                </a:schemeClr>
              </a:gs>
              <a:gs pos="1000">
                <a:srgbClr val="00B0F0"/>
              </a:gs>
            </a:gsLst>
            <a:lin ang="16200000" scaled="1"/>
          </a:gradFill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</p:pic>
      <p:sp>
        <p:nvSpPr>
          <p:cNvPr id="11" name="CuadroTexto 10"/>
          <p:cNvSpPr txBox="1"/>
          <p:nvPr/>
        </p:nvSpPr>
        <p:spPr>
          <a:xfrm rot="21185756">
            <a:off x="538565" y="1495990"/>
            <a:ext cx="10850477" cy="1446550"/>
          </a:xfrm>
          <a:custGeom>
            <a:avLst/>
            <a:gdLst>
              <a:gd name="connsiteX0" fmla="*/ 0 w 7831195"/>
              <a:gd name="connsiteY0" fmla="*/ 0 h 1231106"/>
              <a:gd name="connsiteX1" fmla="*/ 7831195 w 7831195"/>
              <a:gd name="connsiteY1" fmla="*/ 0 h 1231106"/>
              <a:gd name="connsiteX2" fmla="*/ 7831195 w 7831195"/>
              <a:gd name="connsiteY2" fmla="*/ 1231106 h 1231106"/>
              <a:gd name="connsiteX3" fmla="*/ 0 w 7831195"/>
              <a:gd name="connsiteY3" fmla="*/ 1231106 h 1231106"/>
              <a:gd name="connsiteX4" fmla="*/ 0 w 7831195"/>
              <a:gd name="connsiteY4" fmla="*/ 0 h 1231106"/>
              <a:gd name="connsiteX0" fmla="*/ 0 w 7982785"/>
              <a:gd name="connsiteY0" fmla="*/ 11679 h 1242785"/>
              <a:gd name="connsiteX1" fmla="*/ 7982785 w 7982785"/>
              <a:gd name="connsiteY1" fmla="*/ 0 h 1242785"/>
              <a:gd name="connsiteX2" fmla="*/ 7831195 w 7982785"/>
              <a:gd name="connsiteY2" fmla="*/ 1242785 h 1242785"/>
              <a:gd name="connsiteX3" fmla="*/ 0 w 7982785"/>
              <a:gd name="connsiteY3" fmla="*/ 1242785 h 1242785"/>
              <a:gd name="connsiteX4" fmla="*/ 0 w 7982785"/>
              <a:gd name="connsiteY4" fmla="*/ 11679 h 1242785"/>
              <a:gd name="connsiteX0" fmla="*/ 136944 w 8119729"/>
              <a:gd name="connsiteY0" fmla="*/ 11679 h 1242785"/>
              <a:gd name="connsiteX1" fmla="*/ 8119729 w 8119729"/>
              <a:gd name="connsiteY1" fmla="*/ 0 h 1242785"/>
              <a:gd name="connsiteX2" fmla="*/ 7968139 w 8119729"/>
              <a:gd name="connsiteY2" fmla="*/ 1242785 h 1242785"/>
              <a:gd name="connsiteX3" fmla="*/ 0 w 8119729"/>
              <a:gd name="connsiteY3" fmla="*/ 1216192 h 1242785"/>
              <a:gd name="connsiteX4" fmla="*/ 136944 w 8119729"/>
              <a:gd name="connsiteY4" fmla="*/ 11679 h 1242785"/>
              <a:gd name="connsiteX0" fmla="*/ 194026 w 8119729"/>
              <a:gd name="connsiteY0" fmla="*/ 0 h 1423001"/>
              <a:gd name="connsiteX1" fmla="*/ 8119729 w 8119729"/>
              <a:gd name="connsiteY1" fmla="*/ 180216 h 1423001"/>
              <a:gd name="connsiteX2" fmla="*/ 7968139 w 8119729"/>
              <a:gd name="connsiteY2" fmla="*/ 1423001 h 1423001"/>
              <a:gd name="connsiteX3" fmla="*/ 0 w 8119729"/>
              <a:gd name="connsiteY3" fmla="*/ 1396408 h 1423001"/>
              <a:gd name="connsiteX4" fmla="*/ 194026 w 8119729"/>
              <a:gd name="connsiteY4" fmla="*/ 0 h 1423001"/>
              <a:gd name="connsiteX0" fmla="*/ 194026 w 8129596"/>
              <a:gd name="connsiteY0" fmla="*/ 0 h 1423001"/>
              <a:gd name="connsiteX1" fmla="*/ 8129596 w 8129596"/>
              <a:gd name="connsiteY1" fmla="*/ 181243 h 1423001"/>
              <a:gd name="connsiteX2" fmla="*/ 7968139 w 8129596"/>
              <a:gd name="connsiteY2" fmla="*/ 1423001 h 1423001"/>
              <a:gd name="connsiteX3" fmla="*/ 0 w 8129596"/>
              <a:gd name="connsiteY3" fmla="*/ 1396408 h 1423001"/>
              <a:gd name="connsiteX4" fmla="*/ 194026 w 8129596"/>
              <a:gd name="connsiteY4" fmla="*/ 0 h 1423001"/>
              <a:gd name="connsiteX0" fmla="*/ 192834 w 8128404"/>
              <a:gd name="connsiteY0" fmla="*/ 0 h 1423001"/>
              <a:gd name="connsiteX1" fmla="*/ 8128404 w 8128404"/>
              <a:gd name="connsiteY1" fmla="*/ 181243 h 1423001"/>
              <a:gd name="connsiteX2" fmla="*/ 7966947 w 8128404"/>
              <a:gd name="connsiteY2" fmla="*/ 1423001 h 1423001"/>
              <a:gd name="connsiteX3" fmla="*/ 0 w 8128404"/>
              <a:gd name="connsiteY3" fmla="*/ 1387930 h 1423001"/>
              <a:gd name="connsiteX4" fmla="*/ 192834 w 8128404"/>
              <a:gd name="connsiteY4" fmla="*/ 0 h 1423001"/>
              <a:gd name="connsiteX0" fmla="*/ 192834 w 8105086"/>
              <a:gd name="connsiteY0" fmla="*/ 0 h 1423001"/>
              <a:gd name="connsiteX1" fmla="*/ 8105086 w 8105086"/>
              <a:gd name="connsiteY1" fmla="*/ 204621 h 1423001"/>
              <a:gd name="connsiteX2" fmla="*/ 7966947 w 8105086"/>
              <a:gd name="connsiteY2" fmla="*/ 1423001 h 1423001"/>
              <a:gd name="connsiteX3" fmla="*/ 0 w 8105086"/>
              <a:gd name="connsiteY3" fmla="*/ 1387930 h 1423001"/>
              <a:gd name="connsiteX4" fmla="*/ 192834 w 8105086"/>
              <a:gd name="connsiteY4" fmla="*/ 0 h 1423001"/>
              <a:gd name="connsiteX0" fmla="*/ 192834 w 8146945"/>
              <a:gd name="connsiteY0" fmla="*/ 0 h 1423001"/>
              <a:gd name="connsiteX1" fmla="*/ 8146945 w 8146945"/>
              <a:gd name="connsiteY1" fmla="*/ 191773 h 1423001"/>
              <a:gd name="connsiteX2" fmla="*/ 7966947 w 8146945"/>
              <a:gd name="connsiteY2" fmla="*/ 1423001 h 1423001"/>
              <a:gd name="connsiteX3" fmla="*/ 0 w 8146945"/>
              <a:gd name="connsiteY3" fmla="*/ 1387930 h 1423001"/>
              <a:gd name="connsiteX4" fmla="*/ 192834 w 8146945"/>
              <a:gd name="connsiteY4" fmla="*/ 0 h 1423001"/>
              <a:gd name="connsiteX0" fmla="*/ 164428 w 8146945"/>
              <a:gd name="connsiteY0" fmla="*/ 0 h 1434558"/>
              <a:gd name="connsiteX1" fmla="*/ 8146945 w 8146945"/>
              <a:gd name="connsiteY1" fmla="*/ 203330 h 1434558"/>
              <a:gd name="connsiteX2" fmla="*/ 7966947 w 8146945"/>
              <a:gd name="connsiteY2" fmla="*/ 1434558 h 1434558"/>
              <a:gd name="connsiteX3" fmla="*/ 0 w 8146945"/>
              <a:gd name="connsiteY3" fmla="*/ 1399487 h 1434558"/>
              <a:gd name="connsiteX4" fmla="*/ 164428 w 8146945"/>
              <a:gd name="connsiteY4" fmla="*/ 0 h 1434558"/>
              <a:gd name="connsiteX0" fmla="*/ 213763 w 8196280"/>
              <a:gd name="connsiteY0" fmla="*/ 0 h 1434558"/>
              <a:gd name="connsiteX1" fmla="*/ 8196280 w 8196280"/>
              <a:gd name="connsiteY1" fmla="*/ 203330 h 1434558"/>
              <a:gd name="connsiteX2" fmla="*/ 8016282 w 8196280"/>
              <a:gd name="connsiteY2" fmla="*/ 1434558 h 1434558"/>
              <a:gd name="connsiteX3" fmla="*/ 0 w 8196280"/>
              <a:gd name="connsiteY3" fmla="*/ 1394356 h 1434558"/>
              <a:gd name="connsiteX4" fmla="*/ 213763 w 8196280"/>
              <a:gd name="connsiteY4" fmla="*/ 0 h 143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6280" h="1434558">
                <a:moveTo>
                  <a:pt x="213763" y="0"/>
                </a:moveTo>
                <a:lnTo>
                  <a:pt x="8196280" y="203330"/>
                </a:lnTo>
                <a:lnTo>
                  <a:pt x="8016282" y="1434558"/>
                </a:lnTo>
                <a:lnTo>
                  <a:pt x="0" y="1394356"/>
                </a:lnTo>
                <a:lnTo>
                  <a:pt x="213763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0"/>
                  <a:lumMod val="14000"/>
                </a:schemeClr>
              </a:gs>
              <a:gs pos="0">
                <a:srgbClr val="00B0F0">
                  <a:alpha val="53000"/>
                </a:srgb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NI" sz="6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SIASAR</a:t>
            </a:r>
          </a:p>
          <a:p>
            <a:pPr algn="ctr"/>
            <a:r>
              <a:rPr lang="es-NI" sz="2800" dirty="0">
                <a:solidFill>
                  <a:srgbClr val="002060"/>
                </a:solidFill>
              </a:rPr>
              <a:t>Sistema de Información de Agua y Saneamiento Rural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6366814" y="4809632"/>
            <a:ext cx="1375245" cy="749331"/>
            <a:chOff x="10201395" y="4711310"/>
            <a:chExt cx="1375245" cy="749331"/>
          </a:xfrm>
        </p:grpSpPr>
        <p:sp>
          <p:nvSpPr>
            <p:cNvPr id="13" name="Rectángulo 12"/>
            <p:cNvSpPr/>
            <p:nvPr/>
          </p:nvSpPr>
          <p:spPr>
            <a:xfrm rot="21224803">
              <a:off x="10350286" y="5234499"/>
              <a:ext cx="206477" cy="22614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 rot="21224803">
              <a:off x="10659653" y="5210491"/>
              <a:ext cx="206477" cy="2261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 rot="21224803">
              <a:off x="11016435" y="5161506"/>
              <a:ext cx="206477" cy="22614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 rot="21224803">
              <a:off x="11321977" y="5137917"/>
              <a:ext cx="206477" cy="2261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 rot="21169374">
              <a:off x="10201395" y="4827639"/>
              <a:ext cx="36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NI" dirty="0"/>
                <a:t>A</a:t>
              </a:r>
            </a:p>
          </p:txBody>
        </p:sp>
        <p:sp>
          <p:nvSpPr>
            <p:cNvPr id="21" name="CuadroTexto 20"/>
            <p:cNvSpPr txBox="1"/>
            <p:nvPr/>
          </p:nvSpPr>
          <p:spPr>
            <a:xfrm rot="21024159">
              <a:off x="10527225" y="4785624"/>
              <a:ext cx="36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NI" dirty="0"/>
                <a:t>B</a:t>
              </a:r>
            </a:p>
          </p:txBody>
        </p:sp>
        <p:sp>
          <p:nvSpPr>
            <p:cNvPr id="22" name="CuadroTexto 21"/>
            <p:cNvSpPr txBox="1"/>
            <p:nvPr/>
          </p:nvSpPr>
          <p:spPr>
            <a:xfrm rot="21024159">
              <a:off x="10877155" y="4750140"/>
              <a:ext cx="36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NI" dirty="0"/>
                <a:t>C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 rot="21024159">
              <a:off x="11209570" y="4711310"/>
              <a:ext cx="367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NI" dirty="0"/>
                <a:t>D</a:t>
              </a:r>
            </a:p>
          </p:txBody>
        </p:sp>
      </p:grpSp>
      <p:pic>
        <p:nvPicPr>
          <p:cNvPr id="1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54" y="0"/>
            <a:ext cx="1122045" cy="849081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079857" y="6430613"/>
            <a:ext cx="284197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http://globalsiasar.org</a:t>
            </a:r>
            <a:endParaRPr lang="es-N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26" y="63683"/>
            <a:ext cx="881732" cy="73787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80858" y="608351"/>
            <a:ext cx="517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>
                <a:solidFill>
                  <a:srgbClr val="0070C0"/>
                </a:solidFill>
              </a:rPr>
              <a:t>Entidades Monitoreadas</a:t>
            </a:r>
          </a:p>
        </p:txBody>
      </p:sp>
      <p:graphicFrame>
        <p:nvGraphicFramePr>
          <p:cNvPr id="13" name="1 Diagrama"/>
          <p:cNvGraphicFramePr/>
          <p:nvPr>
            <p:extLst>
              <p:ext uri="{D42A27DB-BD31-4B8C-83A1-F6EECF244321}">
                <p14:modId xmlns:p14="http://schemas.microsoft.com/office/powerpoint/2010/main" val="814514752"/>
              </p:ext>
            </p:extLst>
          </p:nvPr>
        </p:nvGraphicFramePr>
        <p:xfrm>
          <a:off x="1173086" y="1254682"/>
          <a:ext cx="9327367" cy="510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76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790" y="37348"/>
            <a:ext cx="890440" cy="745158"/>
          </a:xfrm>
          <a:prstGeom prst="rect">
            <a:avLst/>
          </a:prstGeom>
        </p:spPr>
      </p:pic>
      <p:sp>
        <p:nvSpPr>
          <p:cNvPr id="9" name="Título 8"/>
          <p:cNvSpPr txBox="1">
            <a:spLocks noGrp="1"/>
          </p:cNvSpPr>
          <p:nvPr>
            <p:ph type="title"/>
          </p:nvPr>
        </p:nvSpPr>
        <p:spPr>
          <a:xfrm>
            <a:off x="108857" y="863070"/>
            <a:ext cx="36358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 smtClean="0">
                <a:solidFill>
                  <a:srgbClr val="0070C0"/>
                </a:solidFill>
                <a:latin typeface="+mn-lt"/>
              </a:rPr>
              <a:t>Flujo de Trabajo</a:t>
            </a:r>
            <a:endParaRPr lang="es-NI" sz="3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795" y="1653229"/>
            <a:ext cx="7887801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790" y="37348"/>
            <a:ext cx="890440" cy="745158"/>
          </a:xfrm>
          <a:prstGeom prst="rect">
            <a:avLst/>
          </a:prstGeom>
        </p:spPr>
      </p:pic>
      <p:sp>
        <p:nvSpPr>
          <p:cNvPr id="9" name="Título 8"/>
          <p:cNvSpPr txBox="1">
            <a:spLocks noGrp="1"/>
          </p:cNvSpPr>
          <p:nvPr>
            <p:ph type="title"/>
          </p:nvPr>
        </p:nvSpPr>
        <p:spPr>
          <a:xfrm>
            <a:off x="108857" y="863070"/>
            <a:ext cx="36358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 smtClean="0">
                <a:solidFill>
                  <a:srgbClr val="0070C0"/>
                </a:solidFill>
                <a:latin typeface="+mn-lt"/>
              </a:rPr>
              <a:t>Flujo de Trabajo</a:t>
            </a:r>
            <a:endParaRPr lang="es-NI" sz="3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569" y="2010997"/>
            <a:ext cx="5020376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132" y="81748"/>
            <a:ext cx="854126" cy="7147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360175" y="748348"/>
            <a:ext cx="542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>
                <a:solidFill>
                  <a:srgbClr val="0070C0"/>
                </a:solidFill>
              </a:rPr>
              <a:t>Procesamiento de Datos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943" y="1394679"/>
            <a:ext cx="8764209" cy="49081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7718" y="1757680"/>
            <a:ext cx="2896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s-MX" sz="2400" b="1" dirty="0"/>
              <a:t>Flujo de Trabajo</a:t>
            </a:r>
          </a:p>
          <a:p>
            <a:pPr marL="800100" lvl="1" indent="-342900">
              <a:buFontTx/>
              <a:buChar char="-"/>
            </a:pPr>
            <a:r>
              <a:rPr lang="es-MX" sz="2400" dirty="0"/>
              <a:t>Organización</a:t>
            </a:r>
          </a:p>
          <a:p>
            <a:pPr marL="800100" lvl="1" indent="-342900">
              <a:buFontTx/>
              <a:buChar char="-"/>
            </a:pPr>
            <a:r>
              <a:rPr lang="es-MX" sz="2400" dirty="0"/>
              <a:t>Recolección</a:t>
            </a:r>
          </a:p>
          <a:p>
            <a:pPr marL="800100" lvl="1" indent="-342900">
              <a:buFontTx/>
              <a:buChar char="-"/>
            </a:pPr>
            <a:r>
              <a:rPr lang="es-MX" sz="2400" dirty="0"/>
              <a:t>Validación</a:t>
            </a:r>
          </a:p>
          <a:p>
            <a:pPr marL="800100" lvl="1" indent="-342900">
              <a:buFontTx/>
              <a:buChar char="-"/>
            </a:pPr>
            <a:r>
              <a:rPr lang="es-MX" sz="2400" dirty="0"/>
              <a:t>Procesamiento</a:t>
            </a:r>
          </a:p>
          <a:p>
            <a:pPr marL="800100" lvl="1" indent="-342900">
              <a:buFontTx/>
              <a:buChar char="-"/>
            </a:pPr>
            <a:r>
              <a:rPr lang="es-MX" sz="2400" dirty="0"/>
              <a:t>Uso</a:t>
            </a:r>
          </a:p>
        </p:txBody>
      </p:sp>
    </p:spTree>
    <p:extLst>
      <p:ext uri="{BB962C8B-B14F-4D97-AF65-F5344CB8AC3E}">
        <p14:creationId xmlns:p14="http://schemas.microsoft.com/office/powerpoint/2010/main" val="14554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24377484"/>
              </p:ext>
            </p:extLst>
          </p:nvPr>
        </p:nvGraphicFramePr>
        <p:xfrm>
          <a:off x="1730829" y="1534564"/>
          <a:ext cx="8386733" cy="472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790" y="37348"/>
            <a:ext cx="890440" cy="745158"/>
          </a:xfrm>
          <a:prstGeom prst="rect">
            <a:avLst/>
          </a:prstGeom>
        </p:spPr>
      </p:pic>
      <p:sp>
        <p:nvSpPr>
          <p:cNvPr id="9" name="Título 8"/>
          <p:cNvSpPr txBox="1">
            <a:spLocks noGrp="1"/>
          </p:cNvSpPr>
          <p:nvPr>
            <p:ph type="title"/>
          </p:nvPr>
        </p:nvSpPr>
        <p:spPr>
          <a:xfrm>
            <a:off x="108857" y="863070"/>
            <a:ext cx="36358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 smtClean="0">
                <a:solidFill>
                  <a:srgbClr val="0070C0"/>
                </a:solidFill>
                <a:latin typeface="+mn-lt"/>
              </a:rPr>
              <a:t>Flujo de Trabajo</a:t>
            </a:r>
            <a:endParaRPr lang="es-NI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5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790" y="37348"/>
            <a:ext cx="890440" cy="745158"/>
          </a:xfrm>
          <a:prstGeom prst="rect">
            <a:avLst/>
          </a:prstGeom>
        </p:spPr>
      </p:pic>
      <p:sp>
        <p:nvSpPr>
          <p:cNvPr id="9" name="Título 8"/>
          <p:cNvSpPr txBox="1">
            <a:spLocks noGrp="1"/>
          </p:cNvSpPr>
          <p:nvPr>
            <p:ph type="title"/>
          </p:nvPr>
        </p:nvSpPr>
        <p:spPr>
          <a:xfrm>
            <a:off x="108857" y="863070"/>
            <a:ext cx="76308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 smtClean="0">
                <a:solidFill>
                  <a:srgbClr val="0070C0"/>
                </a:solidFill>
                <a:latin typeface="+mn-lt"/>
              </a:rPr>
              <a:t>Niveles para la clasificación SIASAR</a:t>
            </a:r>
            <a:endParaRPr lang="es-NI" sz="36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51352"/>
              </p:ext>
            </p:extLst>
          </p:nvPr>
        </p:nvGraphicFramePr>
        <p:xfrm>
          <a:off x="2797815" y="2405745"/>
          <a:ext cx="5703927" cy="3396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9461">
                  <a:extLst>
                    <a:ext uri="{9D8B030D-6E8A-4147-A177-3AD203B41FA5}">
                      <a16:colId xmlns:a16="http://schemas.microsoft.com/office/drawing/2014/main" val="3823093104"/>
                    </a:ext>
                  </a:extLst>
                </a:gridCol>
                <a:gridCol w="1186723">
                  <a:extLst>
                    <a:ext uri="{9D8B030D-6E8A-4147-A177-3AD203B41FA5}">
                      <a16:colId xmlns:a16="http://schemas.microsoft.com/office/drawing/2014/main" val="3403382016"/>
                    </a:ext>
                  </a:extLst>
                </a:gridCol>
                <a:gridCol w="2277743">
                  <a:extLst>
                    <a:ext uri="{9D8B030D-6E8A-4147-A177-3AD203B41FA5}">
                      <a16:colId xmlns:a16="http://schemas.microsoft.com/office/drawing/2014/main" val="2609627095"/>
                    </a:ext>
                  </a:extLst>
                </a:gridCol>
              </a:tblGrid>
              <a:tr h="600059">
                <a:tc>
                  <a:txBody>
                    <a:bodyPr/>
                    <a:lstStyle/>
                    <a:p>
                      <a:pPr algn="ctr" fontAlgn="b"/>
                      <a:r>
                        <a:rPr lang="es-NI" sz="2200" u="none" strike="noStrike" dirty="0">
                          <a:effectLst/>
                        </a:rPr>
                        <a:t>Promedio</a:t>
                      </a:r>
                      <a:endParaRPr lang="es-NI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N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2200" u="none" strike="noStrike" dirty="0">
                          <a:effectLst/>
                        </a:rPr>
                        <a:t>Clasificación</a:t>
                      </a:r>
                      <a:endParaRPr lang="es-NI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68794412"/>
                  </a:ext>
                </a:extLst>
              </a:tr>
              <a:tr h="699070"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3.50 – 4.00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800" u="none" strike="noStrike" dirty="0">
                          <a:effectLst/>
                        </a:rPr>
                        <a:t>→</a:t>
                      </a:r>
                      <a:endParaRPr lang="es-N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A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241055"/>
                  </a:ext>
                </a:extLst>
              </a:tr>
              <a:tr h="699070"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2.50 – 3.49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800" u="none" strike="noStrike" dirty="0">
                          <a:effectLst/>
                        </a:rPr>
                        <a:t>→</a:t>
                      </a:r>
                      <a:endParaRPr lang="es-N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B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89065"/>
                  </a:ext>
                </a:extLst>
              </a:tr>
              <a:tr h="699070"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1.50 – 2.49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800" u="none" strike="noStrike" dirty="0">
                          <a:effectLst/>
                        </a:rPr>
                        <a:t>→</a:t>
                      </a:r>
                      <a:endParaRPr lang="es-N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C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44641"/>
                  </a:ext>
                </a:extLst>
              </a:tr>
              <a:tr h="699070"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0.00 - 1.49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800" u="none" strike="noStrike" dirty="0">
                          <a:effectLst/>
                        </a:rPr>
                        <a:t>→</a:t>
                      </a:r>
                      <a:endParaRPr lang="es-N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2400" u="none" strike="noStrike" dirty="0">
                          <a:effectLst/>
                        </a:rPr>
                        <a:t>D </a:t>
                      </a:r>
                      <a:endParaRPr lang="es-N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51685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631371" y="1454001"/>
            <a:ext cx="10635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El SIASAR ha construido cuatro categorías (A, B, C, y D) para medir el estado de desempeño de un sistema de agua y saneamiento. Esta categorización es traducida a un sistema de “semaforización” asignando colores característicos a cada categoría. </a:t>
            </a:r>
          </a:p>
        </p:txBody>
      </p:sp>
    </p:spTree>
    <p:extLst>
      <p:ext uri="{BB962C8B-B14F-4D97-AF65-F5344CB8AC3E}">
        <p14:creationId xmlns:p14="http://schemas.microsoft.com/office/powerpoint/2010/main" val="39554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32" y="39317"/>
            <a:ext cx="935829" cy="80505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0370" y="776397"/>
            <a:ext cx="575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>
                <a:solidFill>
                  <a:srgbClr val="0070C0"/>
                </a:solidFill>
              </a:rPr>
              <a:t>Midiendo la Sostenibilidad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672424" y="1382835"/>
            <a:ext cx="555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2800" b="1" dirty="0"/>
              <a:t>Indicadores de desempeño A B C D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01414" y="1698171"/>
            <a:ext cx="6007190" cy="4669972"/>
            <a:chOff x="689510" y="2303259"/>
            <a:chExt cx="7717596" cy="4502721"/>
          </a:xfrm>
        </p:grpSpPr>
        <p:pic>
          <p:nvPicPr>
            <p:cNvPr id="13" name="Picture 102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10" y="2303259"/>
              <a:ext cx="7717596" cy="450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o 2"/>
            <p:cNvGrpSpPr/>
            <p:nvPr/>
          </p:nvGrpSpPr>
          <p:grpSpPr>
            <a:xfrm>
              <a:off x="1580173" y="2696651"/>
              <a:ext cx="6749521" cy="3003460"/>
              <a:chOff x="1580173" y="2696651"/>
              <a:chExt cx="6749521" cy="3003460"/>
            </a:xfrm>
          </p:grpSpPr>
          <p:sp>
            <p:nvSpPr>
              <p:cNvPr id="22" name="Rectángulo 1"/>
              <p:cNvSpPr/>
              <p:nvPr/>
            </p:nvSpPr>
            <p:spPr>
              <a:xfrm>
                <a:off x="1892189" y="3434754"/>
                <a:ext cx="4140862" cy="360040"/>
              </a:xfrm>
              <a:prstGeom prst="rect">
                <a:avLst/>
              </a:prstGeom>
              <a:solidFill>
                <a:srgbClr val="A9DA74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14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Servicio funcional (O&amp;M)</a:t>
                </a:r>
              </a:p>
              <a:p>
                <a:r>
                  <a:rPr lang="es-ES" sz="14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Problemas pueden ser resueltos por comunidad</a:t>
                </a:r>
              </a:p>
            </p:txBody>
          </p:sp>
          <p:sp>
            <p:nvSpPr>
              <p:cNvPr id="23" name="Rectángulo 4"/>
              <p:cNvSpPr/>
              <p:nvPr/>
            </p:nvSpPr>
            <p:spPr>
              <a:xfrm>
                <a:off x="1892188" y="4103743"/>
                <a:ext cx="4140863" cy="4905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14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Servicio que requiere atención.  </a:t>
                </a:r>
              </a:p>
              <a:p>
                <a:r>
                  <a:rPr lang="es-ES" sz="14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La comunidad necesita apoyo externo </a:t>
                </a:r>
              </a:p>
            </p:txBody>
          </p:sp>
          <p:sp>
            <p:nvSpPr>
              <p:cNvPr id="24" name="Rectángulo 22"/>
              <p:cNvSpPr/>
              <p:nvPr/>
            </p:nvSpPr>
            <p:spPr>
              <a:xfrm>
                <a:off x="1892189" y="4972306"/>
                <a:ext cx="4140863" cy="72780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1400" b="1" dirty="0">
                    <a:latin typeface="Corbel" panose="020B0503020204020204" pitchFamily="34" charset="0"/>
                  </a:rPr>
                  <a:t>El servicio inexistente o colapsado. Requiere reconstrucción o recuperación completa</a:t>
                </a:r>
              </a:p>
              <a:p>
                <a:r>
                  <a:rPr lang="es-ES" sz="1400" b="1" dirty="0">
                    <a:latin typeface="Corbel" panose="020B0503020204020204" pitchFamily="34" charset="0"/>
                  </a:rPr>
                  <a:t>Se requiere financiación externa </a:t>
                </a:r>
              </a:p>
            </p:txBody>
          </p:sp>
          <p:sp>
            <p:nvSpPr>
              <p:cNvPr id="25" name="Elipse 45"/>
              <p:cNvSpPr/>
              <p:nvPr/>
            </p:nvSpPr>
            <p:spPr>
              <a:xfrm>
                <a:off x="8089804" y="5171347"/>
                <a:ext cx="239890" cy="239890"/>
              </a:xfrm>
              <a:prstGeom prst="ellipse">
                <a:avLst/>
              </a:prstGeom>
              <a:solidFill>
                <a:srgbClr val="FF000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D</a:t>
                </a:r>
              </a:p>
            </p:txBody>
          </p:sp>
          <p:sp>
            <p:nvSpPr>
              <p:cNvPr id="26" name="Elipse 46"/>
              <p:cNvSpPr/>
              <p:nvPr/>
            </p:nvSpPr>
            <p:spPr>
              <a:xfrm>
                <a:off x="8089804" y="4221687"/>
                <a:ext cx="239890" cy="239890"/>
              </a:xfrm>
              <a:prstGeom prst="ellipse">
                <a:avLst/>
              </a:prstGeom>
              <a:solidFill>
                <a:srgbClr val="FFC00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C</a:t>
                </a:r>
              </a:p>
            </p:txBody>
          </p:sp>
          <p:sp>
            <p:nvSpPr>
              <p:cNvPr id="27" name="Elipse 48"/>
              <p:cNvSpPr/>
              <p:nvPr/>
            </p:nvSpPr>
            <p:spPr>
              <a:xfrm>
                <a:off x="8076881" y="3494829"/>
                <a:ext cx="239890" cy="239890"/>
              </a:xfrm>
              <a:prstGeom prst="ellipse">
                <a:avLst/>
              </a:prstGeom>
              <a:solidFill>
                <a:srgbClr val="FFFF0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B</a:t>
                </a:r>
              </a:p>
            </p:txBody>
          </p:sp>
          <p:sp>
            <p:nvSpPr>
              <p:cNvPr id="28" name="Elipse 51"/>
              <p:cNvSpPr/>
              <p:nvPr/>
            </p:nvSpPr>
            <p:spPr>
              <a:xfrm>
                <a:off x="8076881" y="3114978"/>
                <a:ext cx="239890" cy="239890"/>
              </a:xfrm>
              <a:prstGeom prst="ellipse">
                <a:avLst/>
              </a:prstGeom>
              <a:solidFill>
                <a:srgbClr val="00B05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latin typeface="Corbel" panose="020B0503020204020204" pitchFamily="34" charset="0"/>
                  </a:rPr>
                  <a:t>A</a:t>
                </a:r>
              </a:p>
            </p:txBody>
          </p:sp>
          <p:sp>
            <p:nvSpPr>
              <p:cNvPr id="29" name="Elipse 45"/>
              <p:cNvSpPr/>
              <p:nvPr/>
            </p:nvSpPr>
            <p:spPr>
              <a:xfrm>
                <a:off x="1593096" y="5178708"/>
                <a:ext cx="239890" cy="239890"/>
              </a:xfrm>
              <a:prstGeom prst="ellipse">
                <a:avLst/>
              </a:prstGeom>
              <a:solidFill>
                <a:srgbClr val="FF000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D</a:t>
                </a:r>
              </a:p>
            </p:txBody>
          </p:sp>
          <p:sp>
            <p:nvSpPr>
              <p:cNvPr id="30" name="Elipse 46"/>
              <p:cNvSpPr/>
              <p:nvPr/>
            </p:nvSpPr>
            <p:spPr>
              <a:xfrm>
                <a:off x="1593096" y="4229048"/>
                <a:ext cx="239890" cy="239890"/>
              </a:xfrm>
              <a:prstGeom prst="ellipse">
                <a:avLst/>
              </a:prstGeom>
              <a:solidFill>
                <a:srgbClr val="FFC00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C</a:t>
                </a:r>
              </a:p>
            </p:txBody>
          </p:sp>
          <p:sp>
            <p:nvSpPr>
              <p:cNvPr id="31" name="Elipse 48"/>
              <p:cNvSpPr/>
              <p:nvPr/>
            </p:nvSpPr>
            <p:spPr>
              <a:xfrm>
                <a:off x="1580173" y="3502190"/>
                <a:ext cx="239890" cy="239890"/>
              </a:xfrm>
              <a:prstGeom prst="ellipse">
                <a:avLst/>
              </a:prstGeom>
              <a:solidFill>
                <a:srgbClr val="FFFF0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B</a:t>
                </a:r>
              </a:p>
            </p:txBody>
          </p:sp>
          <p:sp>
            <p:nvSpPr>
              <p:cNvPr id="32" name="Elipse 51"/>
              <p:cNvSpPr/>
              <p:nvPr/>
            </p:nvSpPr>
            <p:spPr>
              <a:xfrm>
                <a:off x="1580173" y="3122339"/>
                <a:ext cx="239890" cy="239890"/>
              </a:xfrm>
              <a:prstGeom prst="ellipse">
                <a:avLst/>
              </a:prstGeom>
              <a:solidFill>
                <a:srgbClr val="00B050"/>
              </a:solidFill>
              <a:ln w="254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s-ES" sz="1200" b="1" dirty="0">
                    <a:latin typeface="Corbel" panose="020B0503020204020204" pitchFamily="34" charset="0"/>
                  </a:rPr>
                  <a:t>A</a:t>
                </a:r>
              </a:p>
            </p:txBody>
          </p:sp>
          <p:sp>
            <p:nvSpPr>
              <p:cNvPr id="33" name="Rectángulo 1"/>
              <p:cNvSpPr/>
              <p:nvPr/>
            </p:nvSpPr>
            <p:spPr>
              <a:xfrm>
                <a:off x="1892189" y="2696651"/>
                <a:ext cx="2212672" cy="36004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14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Nivel meta- Categoría A </a:t>
                </a:r>
              </a:p>
            </p:txBody>
          </p:sp>
        </p:grpSp>
      </p:grpSp>
      <p:grpSp>
        <p:nvGrpSpPr>
          <p:cNvPr id="34" name="Grupo 33"/>
          <p:cNvGrpSpPr/>
          <p:nvPr/>
        </p:nvGrpSpPr>
        <p:grpSpPr>
          <a:xfrm>
            <a:off x="6761603" y="1615537"/>
            <a:ext cx="4918433" cy="4012377"/>
            <a:chOff x="3291840" y="1636776"/>
            <a:chExt cx="5804659" cy="4851610"/>
          </a:xfrm>
        </p:grpSpPr>
        <p:sp>
          <p:nvSpPr>
            <p:cNvPr id="35" name="Flecha derecha 34"/>
            <p:cNvSpPr/>
            <p:nvPr/>
          </p:nvSpPr>
          <p:spPr>
            <a:xfrm>
              <a:off x="3896628" y="5602180"/>
              <a:ext cx="599293" cy="88620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sp>
          <p:nvSpPr>
            <p:cNvPr id="36" name="Flecha derecha 35"/>
            <p:cNvSpPr/>
            <p:nvPr/>
          </p:nvSpPr>
          <p:spPr>
            <a:xfrm>
              <a:off x="5050483" y="5542788"/>
              <a:ext cx="602932" cy="88620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sp>
          <p:nvSpPr>
            <p:cNvPr id="37" name="Forma en L 36"/>
            <p:cNvSpPr/>
            <p:nvPr/>
          </p:nvSpPr>
          <p:spPr>
            <a:xfrm rot="5400000">
              <a:off x="3757612" y="4906518"/>
              <a:ext cx="457200" cy="1207008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sp>
          <p:nvSpPr>
            <p:cNvPr id="38" name="Forma en L 37"/>
            <p:cNvSpPr/>
            <p:nvPr/>
          </p:nvSpPr>
          <p:spPr>
            <a:xfrm rot="5400000">
              <a:off x="6171628" y="4449318"/>
              <a:ext cx="457200" cy="1207008"/>
            </a:xfrm>
            <a:prstGeom prst="corne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sp>
          <p:nvSpPr>
            <p:cNvPr id="39" name="Forma en L 38"/>
            <p:cNvSpPr/>
            <p:nvPr/>
          </p:nvSpPr>
          <p:spPr>
            <a:xfrm rot="5400000">
              <a:off x="4964620" y="4677918"/>
              <a:ext cx="457200" cy="1207008"/>
            </a:xfrm>
            <a:prstGeom prst="corne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sp>
          <p:nvSpPr>
            <p:cNvPr id="40" name="Forma en L 39"/>
            <p:cNvSpPr/>
            <p:nvPr/>
          </p:nvSpPr>
          <p:spPr>
            <a:xfrm rot="5400000">
              <a:off x="7378636" y="4257294"/>
              <a:ext cx="457200" cy="1207008"/>
            </a:xfrm>
            <a:prstGeom prst="corner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sp>
          <p:nvSpPr>
            <p:cNvPr id="41" name="Flecha derecha 40"/>
            <p:cNvSpPr/>
            <p:nvPr/>
          </p:nvSpPr>
          <p:spPr>
            <a:xfrm>
              <a:off x="6299349" y="5542788"/>
              <a:ext cx="602932" cy="88620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sp>
          <p:nvSpPr>
            <p:cNvPr id="42" name="Flecha derecha 41"/>
            <p:cNvSpPr/>
            <p:nvPr/>
          </p:nvSpPr>
          <p:spPr>
            <a:xfrm rot="16200000">
              <a:off x="7566064" y="5011361"/>
              <a:ext cx="484679" cy="1084139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dirty="0"/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8537" y="3090672"/>
              <a:ext cx="895350" cy="2190750"/>
            </a:xfrm>
            <a:prstGeom prst="rect">
              <a:avLst/>
            </a:prstGeom>
          </p:spPr>
        </p:pic>
        <p:cxnSp>
          <p:nvCxnSpPr>
            <p:cNvPr id="44" name="Conector recto 43"/>
            <p:cNvCxnSpPr/>
            <p:nvPr/>
          </p:nvCxnSpPr>
          <p:spPr>
            <a:xfrm flipV="1">
              <a:off x="5796152" y="1636776"/>
              <a:ext cx="0" cy="31874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>
              <a:off x="3291840" y="2551890"/>
              <a:ext cx="4918901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6" name="CuadroTexto 45"/>
            <p:cNvSpPr txBox="1"/>
            <p:nvPr/>
          </p:nvSpPr>
          <p:spPr>
            <a:xfrm>
              <a:off x="5796652" y="2013748"/>
              <a:ext cx="2766225" cy="547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rgbClr val="0070C0"/>
                  </a:solidFill>
                </a:rPr>
                <a:t>Sostenible</a:t>
              </a:r>
              <a:endParaRPr lang="es-NI" sz="2800" b="1" dirty="0">
                <a:solidFill>
                  <a:srgbClr val="0070C0"/>
                </a:solidFill>
              </a:endParaRPr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2049" y="2663789"/>
              <a:ext cx="1314450" cy="1857375"/>
            </a:xfrm>
            <a:prstGeom prst="rect">
              <a:avLst/>
            </a:prstGeom>
          </p:spPr>
        </p:pic>
        <p:sp>
          <p:nvSpPr>
            <p:cNvPr id="48" name="CuadroTexto 47"/>
            <p:cNvSpPr txBox="1"/>
            <p:nvPr/>
          </p:nvSpPr>
          <p:spPr>
            <a:xfrm>
              <a:off x="7607236" y="5402125"/>
              <a:ext cx="402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NI" sz="2000" b="1" dirty="0"/>
                <a:t>A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6310998" y="5795770"/>
              <a:ext cx="50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NI" sz="2000" b="1" dirty="0"/>
                <a:t>B</a:t>
              </a: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5060401" y="5785836"/>
              <a:ext cx="5339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NI" sz="2000" b="1" dirty="0"/>
                <a:t>C</a:t>
              </a: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3896628" y="5845228"/>
              <a:ext cx="50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NI" sz="2000" b="1" dirty="0"/>
                <a:t>D</a:t>
              </a:r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6409087" y="1906056"/>
            <a:ext cx="264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No Sostenible</a:t>
            </a:r>
            <a:endParaRPr lang="es-NI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652C2A7A-1D1E-4CE2-81C3-0164A9841FE2}"/>
              </a:ext>
            </a:extLst>
          </p:cNvPr>
          <p:cNvSpPr txBox="1">
            <a:spLocks/>
          </p:cNvSpPr>
          <p:nvPr/>
        </p:nvSpPr>
        <p:spPr>
          <a:xfrm>
            <a:off x="337931" y="723900"/>
            <a:ext cx="7238526" cy="653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1E649C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cs typeface="Helvetica" panose="020B0604020202020204" pitchFamily="34" charset="0"/>
              </a:rPr>
              <a:t>Actores que intervienen en el SIASAR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49427949"/>
              </p:ext>
            </p:extLst>
          </p:nvPr>
        </p:nvGraphicFramePr>
        <p:xfrm>
          <a:off x="337931" y="1440392"/>
          <a:ext cx="11309783" cy="4873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930" y="7409"/>
            <a:ext cx="856184" cy="7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359229" y="711936"/>
            <a:ext cx="8806542" cy="594180"/>
          </a:xfrm>
        </p:spPr>
        <p:txBody>
          <a:bodyPr>
            <a:normAutofit/>
          </a:bodyPr>
          <a:lstStyle/>
          <a:p>
            <a:pPr algn="r" eaLnBrk="1" hangingPunct="1"/>
            <a:r>
              <a:rPr lang="es-ES_tradnl" altLang="ja-JP" sz="3400" b="1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Estructura Organizacional SIASAR Nicaragua</a:t>
            </a:r>
            <a:endParaRPr lang="es-ES_tradnl" sz="3400" b="1" dirty="0">
              <a:solidFill>
                <a:srgbClr val="0070C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2135560" y="1340768"/>
          <a:ext cx="7928936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redondeado 5"/>
          <p:cNvSpPr/>
          <p:nvPr/>
        </p:nvSpPr>
        <p:spPr bwMode="auto">
          <a:xfrm>
            <a:off x="2135560" y="1428427"/>
            <a:ext cx="7870638" cy="560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N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FISE</a:t>
            </a: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2083726" y="2617599"/>
            <a:ext cx="2413662" cy="7961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N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Equipo IT</a:t>
            </a:r>
          </a:p>
        </p:txBody>
      </p:sp>
      <p:sp>
        <p:nvSpPr>
          <p:cNvPr id="10" name="Rectángulo redondeado 9"/>
          <p:cNvSpPr/>
          <p:nvPr/>
        </p:nvSpPr>
        <p:spPr bwMode="auto">
          <a:xfrm>
            <a:off x="4871864" y="2617599"/>
            <a:ext cx="2404494" cy="77393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N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Equipo Sectorial</a:t>
            </a:r>
          </a:p>
        </p:txBody>
      </p:sp>
      <p:sp>
        <p:nvSpPr>
          <p:cNvPr id="11" name="Rectángulo redondeado 10"/>
          <p:cNvSpPr/>
          <p:nvPr/>
        </p:nvSpPr>
        <p:spPr bwMode="auto">
          <a:xfrm>
            <a:off x="7601704" y="2572148"/>
            <a:ext cx="2404494" cy="7988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N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Equipo Comunicación</a:t>
            </a:r>
          </a:p>
        </p:txBody>
      </p:sp>
      <p:sp>
        <p:nvSpPr>
          <p:cNvPr id="14" name="Rectángulo redondeado 13"/>
          <p:cNvSpPr/>
          <p:nvPr/>
        </p:nvSpPr>
        <p:spPr bwMode="auto">
          <a:xfrm>
            <a:off x="2110995" y="3962966"/>
            <a:ext cx="7926232" cy="7704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N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Equipo técnico territorial</a:t>
            </a:r>
          </a:p>
        </p:txBody>
      </p:sp>
      <p:sp>
        <p:nvSpPr>
          <p:cNvPr id="15" name="Rectángulo redondeado 14"/>
          <p:cNvSpPr/>
          <p:nvPr/>
        </p:nvSpPr>
        <p:spPr bwMode="auto">
          <a:xfrm>
            <a:off x="2138429" y="4968743"/>
            <a:ext cx="2304256" cy="79615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N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UMASH</a:t>
            </a:r>
            <a:endParaRPr lang="es-N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ángulo redondeado 15"/>
          <p:cNvSpPr/>
          <p:nvPr/>
        </p:nvSpPr>
        <p:spPr bwMode="auto">
          <a:xfrm>
            <a:off x="7757372" y="4968742"/>
            <a:ext cx="2304256" cy="79615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N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CAPS</a:t>
            </a:r>
          </a:p>
        </p:txBody>
      </p:sp>
      <p:sp>
        <p:nvSpPr>
          <p:cNvPr id="9" name="Flecha izquierda, derecha y arriba 8"/>
          <p:cNvSpPr/>
          <p:nvPr/>
        </p:nvSpPr>
        <p:spPr bwMode="auto">
          <a:xfrm>
            <a:off x="5133563" y="4811239"/>
            <a:ext cx="1932931" cy="936104"/>
          </a:xfrm>
          <a:prstGeom prst="leftRightUp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NI" dirty="0"/>
          </a:p>
        </p:txBody>
      </p:sp>
      <p:sp>
        <p:nvSpPr>
          <p:cNvPr id="18" name="Cerrar llave 17"/>
          <p:cNvSpPr/>
          <p:nvPr/>
        </p:nvSpPr>
        <p:spPr bwMode="auto">
          <a:xfrm rot="16200000">
            <a:off x="5840111" y="-479928"/>
            <a:ext cx="468000" cy="5544000"/>
          </a:xfrm>
          <a:prstGeom prst="rightBrace">
            <a:avLst/>
          </a:prstGeom>
          <a:ln w="15875"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NI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Cerrar llave 19"/>
          <p:cNvSpPr/>
          <p:nvPr/>
        </p:nvSpPr>
        <p:spPr bwMode="auto">
          <a:xfrm rot="16200000">
            <a:off x="5909116" y="907734"/>
            <a:ext cx="468000" cy="5544000"/>
          </a:xfrm>
          <a:prstGeom prst="rightBrace">
            <a:avLst/>
          </a:prstGeom>
          <a:ln w="15875"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NI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131" y="42004"/>
            <a:ext cx="856184" cy="7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377600" y="1123597"/>
            <a:ext cx="4989057" cy="81539"/>
          </a:xfrm>
        </p:spPr>
        <p:txBody>
          <a:bodyPr>
            <a:noAutofit/>
          </a:bodyPr>
          <a:lstStyle/>
          <a:p>
            <a:pPr algn="r" eaLnBrk="1" hangingPunct="1"/>
            <a:r>
              <a:rPr lang="es-ES_tradnl" altLang="ja-JP" sz="3600" b="1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Cadena de Sostenibilidad</a:t>
            </a:r>
            <a:endParaRPr lang="es-ES_tradnl" sz="3600" b="1" dirty="0">
              <a:solidFill>
                <a:srgbClr val="0070C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171192"/>
              </p:ext>
            </p:extLst>
          </p:nvPr>
        </p:nvGraphicFramePr>
        <p:xfrm>
          <a:off x="2209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141" y="84600"/>
            <a:ext cx="965173" cy="7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55" y="1"/>
            <a:ext cx="891886" cy="6749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23" y="4076101"/>
            <a:ext cx="10540361" cy="14205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15" y="801867"/>
            <a:ext cx="10578137" cy="31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4" y="576943"/>
            <a:ext cx="7438343" cy="475794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s-ES_tradnl" sz="3600" b="1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Coordinación Interinstitucional 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971111"/>
              </p:ext>
            </p:extLst>
          </p:nvPr>
        </p:nvGraphicFramePr>
        <p:xfrm>
          <a:off x="1775520" y="1087439"/>
          <a:ext cx="8288976" cy="522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77" y="1102918"/>
            <a:ext cx="1296000" cy="71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78" y="1904722"/>
            <a:ext cx="1281398" cy="51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78" y="3312967"/>
            <a:ext cx="1320061" cy="76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78" y="2498106"/>
            <a:ext cx="1320061" cy="68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0005" y="4836684"/>
            <a:ext cx="1293834" cy="744181"/>
          </a:xfrm>
          <a:prstGeom prst="rect">
            <a:avLst/>
          </a:prstGeom>
        </p:spPr>
      </p:pic>
      <p:pic>
        <p:nvPicPr>
          <p:cNvPr id="16395" name="Imagen 1639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3109" y="5627215"/>
            <a:ext cx="1300730" cy="6847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06" y="4125695"/>
            <a:ext cx="1255170" cy="66463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accent1"/>
            </a:contourClr>
          </a:sp3d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60" y="150054"/>
            <a:ext cx="709503" cy="6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51" y="93667"/>
            <a:ext cx="760897" cy="63675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48872" y="592013"/>
            <a:ext cx="687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>
                <a:solidFill>
                  <a:srgbClr val="0070C0"/>
                </a:solidFill>
              </a:rPr>
              <a:t>¿Qué estamos haciendo?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01084" y="1479016"/>
            <a:ext cx="10776155" cy="5016758"/>
          </a:xfrm>
          <a:prstGeom prst="rect">
            <a:avLst/>
          </a:prstGeom>
          <a:solidFill>
            <a:schemeClr val="bg1"/>
          </a:solidFill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just">
              <a:tabLst>
                <a:tab pos="541338" algn="l"/>
              </a:tabLst>
            </a:pPr>
            <a:r>
              <a:rPr lang="es-ES" sz="2800" dirty="0"/>
              <a:t>	</a:t>
            </a:r>
            <a:r>
              <a:rPr lang="es-ES" sz="2400" dirty="0"/>
              <a:t>Fortaleciendo las capacidades de las </a:t>
            </a:r>
            <a:r>
              <a:rPr lang="es-ES" sz="2400" dirty="0" smtClean="0"/>
              <a:t>UMASH </a:t>
            </a:r>
            <a:r>
              <a:rPr lang="es-ES" sz="2400" dirty="0"/>
              <a:t>sobre el SIASAR a fin de asegurar la 	actualización </a:t>
            </a:r>
            <a:r>
              <a:rPr lang="es-ES" sz="2400" dirty="0" smtClean="0"/>
              <a:t>periódica </a:t>
            </a:r>
            <a:r>
              <a:rPr lang="es-ES" sz="2400" dirty="0"/>
              <a:t>de información de las comunidades rurales de sus 	municipios.</a:t>
            </a:r>
          </a:p>
          <a:p>
            <a:pPr algn="just">
              <a:tabLst>
                <a:tab pos="541338" algn="l"/>
              </a:tabLst>
            </a:pPr>
            <a:endParaRPr lang="es-ES" sz="2400" dirty="0"/>
          </a:p>
          <a:p>
            <a:pPr algn="just">
              <a:tabLst>
                <a:tab pos="541338" algn="l"/>
              </a:tabLst>
            </a:pPr>
            <a:r>
              <a:rPr lang="es-ES" sz="2400" dirty="0"/>
              <a:t>	Informando sobre la situación actual de los datos registrados en la plataforma 	SIASAR</a:t>
            </a:r>
            <a:r>
              <a:rPr lang="es-ES" sz="2400" dirty="0" smtClean="0"/>
              <a:t>.</a:t>
            </a:r>
            <a:r>
              <a:rPr lang="es-ES" sz="2400" dirty="0"/>
              <a:t>	</a:t>
            </a:r>
            <a:endParaRPr lang="es-ES" sz="2400" dirty="0" smtClean="0"/>
          </a:p>
          <a:p>
            <a:pPr algn="just">
              <a:tabLst>
                <a:tab pos="541338" algn="l"/>
              </a:tabLst>
            </a:pPr>
            <a:endParaRPr lang="es-ES" sz="2400" dirty="0"/>
          </a:p>
          <a:p>
            <a:pPr algn="just">
              <a:tabLst>
                <a:tab pos="541338" algn="l"/>
              </a:tabLst>
            </a:pPr>
            <a:r>
              <a:rPr lang="es-ES" sz="2400" dirty="0"/>
              <a:t>       I</a:t>
            </a:r>
            <a:r>
              <a:rPr lang="es-ES" sz="2400" dirty="0" smtClean="0"/>
              <a:t>ncentivando brindando asistencia técnica a </a:t>
            </a:r>
            <a:r>
              <a:rPr lang="es-ES" sz="2400" dirty="0"/>
              <a:t>las </a:t>
            </a:r>
            <a:r>
              <a:rPr lang="es-ES" sz="2400" dirty="0" smtClean="0"/>
              <a:t>UMASHH </a:t>
            </a:r>
            <a:r>
              <a:rPr lang="es-ES" sz="2400" dirty="0"/>
              <a:t>y </a:t>
            </a:r>
            <a:r>
              <a:rPr lang="es-ES" sz="2400" dirty="0" smtClean="0"/>
              <a:t>CAPS para </a:t>
            </a:r>
            <a:r>
              <a:rPr lang="es-ES" sz="2400" dirty="0" err="1" smtClean="0"/>
              <a:t>asi</a:t>
            </a:r>
            <a:r>
              <a:rPr lang="es-ES" sz="2400" dirty="0" smtClean="0"/>
              <a:t> promover  </a:t>
            </a:r>
            <a:r>
              <a:rPr lang="es-ES" sz="2400" dirty="0"/>
              <a:t>los niveles de sostenibilidad </a:t>
            </a:r>
            <a:r>
              <a:rPr lang="es-ES" sz="2400" dirty="0" smtClean="0"/>
              <a:t> </a:t>
            </a:r>
            <a:r>
              <a:rPr lang="es-ES" sz="2400" dirty="0"/>
              <a:t>SIASAR</a:t>
            </a:r>
            <a:r>
              <a:rPr lang="es-ES" sz="2400" dirty="0" smtClean="0"/>
              <a:t>.</a:t>
            </a:r>
          </a:p>
          <a:p>
            <a:pPr algn="just">
              <a:tabLst>
                <a:tab pos="541338" algn="l"/>
              </a:tabLst>
            </a:pPr>
            <a:endParaRPr lang="es-NI" sz="2800" dirty="0"/>
          </a:p>
          <a:p>
            <a:pPr marL="0" lvl="2" algn="just">
              <a:tabLst>
                <a:tab pos="541338" algn="l"/>
              </a:tabLst>
            </a:pPr>
            <a:r>
              <a:rPr lang="es-NI" sz="2400" dirty="0"/>
              <a:t>        Inducimos a las </a:t>
            </a:r>
            <a:r>
              <a:rPr lang="es-NI" sz="2400" dirty="0" smtClean="0"/>
              <a:t>UMASH </a:t>
            </a:r>
            <a:r>
              <a:rPr lang="es-NI" sz="2400" dirty="0" smtClean="0"/>
              <a:t>en </a:t>
            </a:r>
            <a:r>
              <a:rPr lang="es-NI" sz="2400" dirty="0"/>
              <a:t>las tareas de digitación </a:t>
            </a:r>
            <a:r>
              <a:rPr lang="es-NI" sz="2400" dirty="0" smtClean="0"/>
              <a:t> y actualización </a:t>
            </a:r>
            <a:r>
              <a:rPr lang="es-NI" sz="2400" dirty="0"/>
              <a:t>de información </a:t>
            </a:r>
            <a:r>
              <a:rPr lang="es-NI" sz="2400" dirty="0" smtClean="0"/>
              <a:t>  en </a:t>
            </a:r>
            <a:r>
              <a:rPr lang="es-NI" sz="2400" dirty="0"/>
              <a:t>la plataforma tecnológica del SIASAR.</a:t>
            </a:r>
          </a:p>
          <a:p>
            <a:pPr marL="0" lvl="2" algn="just">
              <a:tabLst>
                <a:tab pos="541338" algn="l"/>
              </a:tabLst>
            </a:pPr>
            <a:r>
              <a:rPr lang="es-ES" sz="2400" dirty="0"/>
              <a:t>	</a:t>
            </a:r>
            <a:endParaRPr lang="es-NI" sz="2400" dirty="0"/>
          </a:p>
        </p:txBody>
      </p:sp>
      <p:sp>
        <p:nvSpPr>
          <p:cNvPr id="11" name="Rectángulo 10"/>
          <p:cNvSpPr/>
          <p:nvPr/>
        </p:nvSpPr>
        <p:spPr>
          <a:xfrm>
            <a:off x="919522" y="1714293"/>
            <a:ext cx="222187" cy="18362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  <a:lumMod val="14000"/>
                </a:schemeClr>
              </a:gs>
              <a:gs pos="8000">
                <a:srgbClr val="00B0F0"/>
              </a:gs>
            </a:gsLst>
            <a:lin ang="16200000" scaled="1"/>
            <a:tileRect/>
          </a:gradFill>
          <a:ln>
            <a:noFill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3" name="Rectángulo 12"/>
          <p:cNvSpPr/>
          <p:nvPr/>
        </p:nvSpPr>
        <p:spPr>
          <a:xfrm>
            <a:off x="951850" y="5350838"/>
            <a:ext cx="222187" cy="18362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  <a:lumMod val="14000"/>
                </a:schemeClr>
              </a:gs>
              <a:gs pos="8000">
                <a:srgbClr val="00B0F0"/>
              </a:gs>
            </a:gsLst>
            <a:lin ang="16200000" scaled="1"/>
            <a:tileRect/>
          </a:gradFill>
          <a:ln>
            <a:noFill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4" name="Rectángulo 13"/>
          <p:cNvSpPr/>
          <p:nvPr/>
        </p:nvSpPr>
        <p:spPr>
          <a:xfrm>
            <a:off x="954905" y="3210963"/>
            <a:ext cx="222187" cy="18362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  <a:lumMod val="14000"/>
                </a:schemeClr>
              </a:gs>
              <a:gs pos="8000">
                <a:srgbClr val="00B0F0"/>
              </a:gs>
            </a:gsLst>
            <a:lin ang="16200000" scaled="1"/>
            <a:tileRect/>
          </a:gradFill>
          <a:ln>
            <a:noFill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5" name="Rectángulo 14"/>
          <p:cNvSpPr/>
          <p:nvPr/>
        </p:nvSpPr>
        <p:spPr>
          <a:xfrm>
            <a:off x="919522" y="4205903"/>
            <a:ext cx="222187" cy="18362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  <a:lumMod val="14000"/>
                </a:schemeClr>
              </a:gs>
              <a:gs pos="8000">
                <a:srgbClr val="00B0F0"/>
              </a:gs>
            </a:gsLst>
            <a:lin ang="16200000" scaled="1"/>
            <a:tileRect/>
          </a:gradFill>
          <a:ln>
            <a:noFill/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889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4" y="522513"/>
            <a:ext cx="3802515" cy="530223"/>
          </a:xfrm>
        </p:spPr>
        <p:txBody>
          <a:bodyPr/>
          <a:lstStyle/>
          <a:p>
            <a:pPr algn="r" eaLnBrk="1" hangingPunct="1"/>
            <a:r>
              <a:rPr lang="es-ES_tradnl" altLang="ja-JP" sz="2800" b="1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Fortalezas</a:t>
            </a:r>
            <a:endParaRPr lang="es-ES_tradnl" sz="2800" b="1" dirty="0">
              <a:solidFill>
                <a:srgbClr val="0070C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40229" y="1262742"/>
            <a:ext cx="10896600" cy="469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8775" lvl="1" indent="-266700" algn="just">
              <a:buBlip>
                <a:blip r:embed="rId3"/>
              </a:buBlip>
            </a:pPr>
            <a:r>
              <a:rPr lang="es-ES_tradnl" sz="2200" kern="0" dirty="0">
                <a:ea typeface="ＭＳ Ｐゴシック" charset="0"/>
              </a:rPr>
              <a:t>El FISE cuenta con una estructura interinstitucional “Cadena de Sostenibilidad” en donde hay varios actores que pueden sumar esfuerzos para una alimentación del SIASAR de manera adecuada (GTP, </a:t>
            </a:r>
            <a:r>
              <a:rPr lang="es-ES_tradnl" sz="2200" kern="0" dirty="0" smtClean="0">
                <a:ea typeface="ＭＳ Ｐゴシック" charset="0"/>
              </a:rPr>
              <a:t>UMASHH</a:t>
            </a:r>
            <a:r>
              <a:rPr lang="es-ES_tradnl" sz="2200" kern="0" dirty="0" smtClean="0">
                <a:ea typeface="ＭＳ Ｐゴシック" charset="0"/>
              </a:rPr>
              <a:t>, </a:t>
            </a:r>
            <a:r>
              <a:rPr lang="es-ES_tradnl" sz="2200" kern="0" dirty="0">
                <a:ea typeface="ＭＳ Ｐゴシック" charset="0"/>
              </a:rPr>
              <a:t>CAPS, AMU).</a:t>
            </a:r>
          </a:p>
          <a:p>
            <a:pPr marL="92075" lvl="1" indent="0" algn="just">
              <a:buNone/>
            </a:pPr>
            <a:endParaRPr lang="es-ES_tradnl" sz="2200" kern="0" dirty="0">
              <a:ea typeface="ＭＳ Ｐゴシック" charset="0"/>
            </a:endParaRPr>
          </a:p>
          <a:p>
            <a:pPr marL="358775" lvl="1" indent="-266700" algn="just">
              <a:buBlip>
                <a:blip r:embed="rId3"/>
              </a:buBlip>
            </a:pPr>
            <a:r>
              <a:rPr lang="es-ES_tradnl" sz="2200" dirty="0">
                <a:ea typeface="ＭＳ Ｐゴシック" charset="0"/>
              </a:rPr>
              <a:t>El trabajo del equipo SIASAR en el territorio está dirigido a la creación y fortalecimiento de las capacidades locales, mediante el acompañamiento y asistencia técnica a </a:t>
            </a:r>
            <a:r>
              <a:rPr lang="es-ES_tradnl" sz="2200" dirty="0" smtClean="0">
                <a:ea typeface="ＭＳ Ｐゴシック" charset="0"/>
              </a:rPr>
              <a:t>UMASH </a:t>
            </a:r>
            <a:r>
              <a:rPr lang="es-ES_tradnl" sz="2200" dirty="0">
                <a:ea typeface="ＭＳ Ｐゴシック" charset="0"/>
              </a:rPr>
              <a:t>y CAPS.</a:t>
            </a:r>
          </a:p>
          <a:p>
            <a:pPr marL="92075" lvl="1" indent="0" algn="just">
              <a:buNone/>
            </a:pPr>
            <a:endParaRPr lang="es-ES_tradnl" sz="2200" dirty="0">
              <a:ea typeface="ＭＳ Ｐゴシック" charset="0"/>
            </a:endParaRPr>
          </a:p>
          <a:p>
            <a:pPr marL="358775" lvl="1" indent="-266700" algn="just">
              <a:buBlip>
                <a:blip r:embed="rId3"/>
              </a:buBlip>
            </a:pPr>
            <a:r>
              <a:rPr lang="es-ES_tradnl" sz="2200" dirty="0">
                <a:ea typeface="ＭＳ Ｐゴシック" charset="0"/>
              </a:rPr>
              <a:t>Se cuenta con información recolectada producto del proceso de línea base y  actualización.</a:t>
            </a:r>
          </a:p>
          <a:p>
            <a:pPr marL="358775" lvl="1" indent="-266700" algn="just">
              <a:buBlip>
                <a:blip r:embed="rId3"/>
              </a:buBlip>
            </a:pPr>
            <a:endParaRPr lang="es-ES_tradnl" sz="2200" dirty="0">
              <a:ea typeface="ＭＳ Ｐゴシック" charset="0"/>
            </a:endParaRPr>
          </a:p>
          <a:p>
            <a:pPr marL="358775" lvl="1" indent="-266700" algn="just">
              <a:buBlip>
                <a:blip r:embed="rId3"/>
              </a:buBlip>
            </a:pPr>
            <a:r>
              <a:rPr lang="es-ES_tradnl" sz="2200" dirty="0">
                <a:ea typeface="ＭＳ Ｐゴシック" charset="0"/>
              </a:rPr>
              <a:t>Coordinación y Alianza Interinstitucional a nivel Central, Municipal y Comunitaria</a:t>
            </a:r>
            <a:r>
              <a:rPr lang="es-NI" sz="2200" dirty="0">
                <a:ea typeface="ＭＳ Ｐゴシック"/>
              </a:rPr>
              <a:t> para realizar el levantamiento de información conforme a la planificación</a:t>
            </a:r>
            <a:r>
              <a:rPr lang="es-ES_tradnl" sz="2200" dirty="0">
                <a:ea typeface="ＭＳ Ｐゴシック" charset="0"/>
              </a:rPr>
              <a:t> (FISE, ENACAL, ANA, MINSA, MINED, INIFOM-ALCADIAS-CAPS).</a:t>
            </a:r>
          </a:p>
          <a:p>
            <a:pPr lvl="1">
              <a:buBlip>
                <a:blip r:embed="rId3"/>
              </a:buBlip>
            </a:pPr>
            <a:endParaRPr lang="es-ES_tradnl" sz="2000" kern="0" dirty="0">
              <a:latin typeface="Nunito Light" charset="0"/>
              <a:ea typeface="ＭＳ Ｐゴシック" charset="0"/>
            </a:endParaRPr>
          </a:p>
          <a:p>
            <a:pPr marL="457200" lvl="1" indent="0">
              <a:buNone/>
            </a:pPr>
            <a:endParaRPr lang="es-ES_tradnl" sz="2000" kern="0" dirty="0">
              <a:solidFill>
                <a:srgbClr val="21649C"/>
              </a:solidFill>
              <a:latin typeface="Nunito Light" charset="0"/>
              <a:ea typeface="ＭＳ Ｐゴシック" charset="0"/>
            </a:endParaRPr>
          </a:p>
          <a:p>
            <a:pPr lvl="1">
              <a:buNone/>
            </a:pPr>
            <a:endParaRPr lang="es-ES_tradnl" sz="2000" kern="0" dirty="0">
              <a:solidFill>
                <a:srgbClr val="21649C"/>
              </a:solidFill>
              <a:latin typeface="Nunito Light" charset="0"/>
              <a:ea typeface="ＭＳ Ｐゴシック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51" y="93667"/>
            <a:ext cx="760897" cy="6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5" y="653143"/>
            <a:ext cx="4967286" cy="399594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s-ES_tradnl" altLang="ja-JP" sz="2800" b="1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Fortalezas</a:t>
            </a:r>
            <a:endParaRPr lang="es-ES_tradnl" sz="2800" b="1" dirty="0">
              <a:solidFill>
                <a:srgbClr val="0070C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66651" y="1060769"/>
            <a:ext cx="97448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-358775" algn="just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s-ES_tradnl" sz="2200" dirty="0">
                <a:ea typeface="ＭＳ Ｐゴシック" charset="0"/>
              </a:rPr>
              <a:t>Presencia </a:t>
            </a:r>
            <a:r>
              <a:rPr lang="es-NI" sz="2200" dirty="0">
                <a:ea typeface="ＭＳ Ｐゴシック" charset="0"/>
              </a:rPr>
              <a:t>técnica del FISE en los territorios a través del equipo tecnico del SIASAR o GTP.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es-NI" sz="2200" dirty="0">
              <a:ea typeface="ＭＳ Ｐゴシック" charset="0"/>
            </a:endParaRPr>
          </a:p>
          <a:p>
            <a:pPr marL="358775" lvl="1" indent="-358775" algn="just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s-ES_tradnl" sz="2200" dirty="0">
                <a:ea typeface="ＭＳ Ｐゴシック" charset="0"/>
              </a:rPr>
              <a:t>Se cuenta </a:t>
            </a:r>
            <a:r>
              <a:rPr lang="es-ES_tradnl" sz="2200" dirty="0" smtClean="0">
                <a:ea typeface="ＭＳ Ｐゴシック" charset="0"/>
              </a:rPr>
              <a:t>con </a:t>
            </a:r>
            <a:r>
              <a:rPr lang="es-ES_tradnl" sz="2200" dirty="0">
                <a:ea typeface="ＭＳ Ｐゴシック" charset="0"/>
              </a:rPr>
              <a:t>plan de fortalecimiento y asistencia técnica a la </a:t>
            </a:r>
            <a:r>
              <a:rPr lang="es-ES_tradnl" sz="2200" dirty="0" smtClean="0">
                <a:ea typeface="ＭＳ Ｐゴシック" charset="0"/>
              </a:rPr>
              <a:t>UMASH </a:t>
            </a:r>
            <a:r>
              <a:rPr lang="es-ES_tradnl" sz="2200" dirty="0">
                <a:ea typeface="ＭＳ Ｐゴシック" charset="0"/>
              </a:rPr>
              <a:t>y CAPS.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es-ES_tradnl" sz="2200" dirty="0">
              <a:ea typeface="ＭＳ Ｐゴシック" charset="0"/>
            </a:endParaRPr>
          </a:p>
          <a:p>
            <a:pPr lvl="1" indent="-457200" algn="just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s-ES_tradnl" sz="2200" dirty="0">
                <a:ea typeface="ＭＳ Ｐゴシック" charset="0"/>
              </a:rPr>
              <a:t>Realizados talleres regionales para la actualización del SIASAR y capacitaciones en aspectos </a:t>
            </a:r>
            <a:r>
              <a:rPr lang="es-ES_tradnl" sz="2200" dirty="0" smtClean="0">
                <a:ea typeface="ＭＳ Ｐゴシック" charset="0"/>
              </a:rPr>
              <a:t>sectoriales</a:t>
            </a:r>
            <a:endParaRPr lang="es-ES_tradnl" sz="2200" dirty="0">
              <a:ea typeface="ＭＳ Ｐゴシック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es-ES_tradnl" sz="2200" dirty="0">
              <a:ea typeface="ＭＳ Ｐゴシック" charset="0"/>
            </a:endParaRPr>
          </a:p>
          <a:p>
            <a:pPr lvl="1" indent="-457200" algn="just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s-NI" sz="2200" dirty="0">
                <a:ea typeface="ＭＳ Ｐゴシック" charset="0"/>
              </a:rPr>
              <a:t>El compromiso de las autoridades municipales para utilizar y llevar el SIASAR como una herramienta de planificación.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es-NI" sz="2200" dirty="0">
              <a:ea typeface="ＭＳ Ｐゴシック" charset="0"/>
            </a:endParaRPr>
          </a:p>
          <a:p>
            <a:pPr lvl="1" indent="-457200" algn="just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s-NI" sz="2200" dirty="0">
                <a:ea typeface="ＭＳ Ｐゴシック" charset="0"/>
              </a:rPr>
              <a:t>La permanencia del Administrador SIASAR para solución de problemas durante el proceso de validación del SIASAR.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es-NI" sz="2200" dirty="0">
              <a:ea typeface="ＭＳ Ｐゴシック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51" y="93667"/>
            <a:ext cx="760897" cy="6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1645856" y="859971"/>
            <a:ext cx="4967286" cy="399594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s-ES_tradnl" altLang="ja-JP" sz="2800" b="1" dirty="0" smtClean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Actualización del SIASAR</a:t>
            </a:r>
            <a:endParaRPr lang="es-ES_tradnl" sz="2800" b="1" dirty="0">
              <a:solidFill>
                <a:srgbClr val="0070C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51" y="93667"/>
            <a:ext cx="760897" cy="6367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4" y="1153886"/>
            <a:ext cx="11016427" cy="47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093029" y="2899083"/>
            <a:ext cx="748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F0"/>
                </a:solidFill>
              </a:rPr>
              <a:t>Gracias por su atención!!</a:t>
            </a:r>
            <a:endParaRPr lang="es-NI" sz="4800" b="1" dirty="0">
              <a:solidFill>
                <a:srgbClr val="00B0F0"/>
              </a:solidFill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51" y="93667"/>
            <a:ext cx="760897" cy="6367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03" y="1529509"/>
            <a:ext cx="3407959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55" y="1"/>
            <a:ext cx="891886" cy="6749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556" y="2266121"/>
            <a:ext cx="6922602" cy="306125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52C2A7A-1D1E-4CE2-81C3-0164A9841FE2}"/>
              </a:ext>
            </a:extLst>
          </p:cNvPr>
          <p:cNvSpPr txBox="1">
            <a:spLocks/>
          </p:cNvSpPr>
          <p:nvPr/>
        </p:nvSpPr>
        <p:spPr>
          <a:xfrm>
            <a:off x="269761" y="1084678"/>
            <a:ext cx="2819400" cy="699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3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1E649C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SIASAR Global?</a:t>
            </a: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649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 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1E649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045" y="41493"/>
            <a:ext cx="922025" cy="768129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52C2A7A-1D1E-4CE2-81C3-0164A9841FE2}"/>
              </a:ext>
            </a:extLst>
          </p:cNvPr>
          <p:cNvSpPr txBox="1">
            <a:spLocks/>
          </p:cNvSpPr>
          <p:nvPr/>
        </p:nvSpPr>
        <p:spPr>
          <a:xfrm>
            <a:off x="269761" y="1084678"/>
            <a:ext cx="2819400" cy="699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1E649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Antecedentes 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68922" y="2220688"/>
            <a:ext cx="1449496" cy="3325692"/>
          </a:xfrm>
          <a:prstGeom prst="roundRect">
            <a:avLst/>
          </a:prstGeom>
          <a:solidFill>
            <a:srgbClr val="DAEE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NI" alt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Surge la idea original en ENACAL bajo el nombre SINAS</a:t>
            </a:r>
            <a:endParaRPr kumimoji="0" lang="es-N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088354" y="2220687"/>
            <a:ext cx="1327268" cy="3325691"/>
          </a:xfrm>
          <a:prstGeom prst="roundRect">
            <a:avLst/>
          </a:prstGeom>
          <a:solidFill>
            <a:srgbClr val="DAEE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s-NI" altLang="es-MX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Por decreto </a:t>
            </a:r>
            <a:r>
              <a:rPr lang="es-NI" alt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presidencial transfiere la responsabilidad sectorial (RURAL) a FISE.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5960367" y="2220687"/>
            <a:ext cx="1497891" cy="3369926"/>
          </a:xfrm>
          <a:prstGeom prst="roundRect">
            <a:avLst/>
          </a:prstGeom>
          <a:solidFill>
            <a:srgbClr val="DAEE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83C6"/>
              </a:buClr>
              <a:buSzTx/>
              <a:buFontTx/>
              <a:buNone/>
              <a:tabLst/>
              <a:defRPr/>
            </a:pPr>
            <a:r>
              <a:rPr lang="es-ES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Período de Inactividad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8130108" y="2220687"/>
            <a:ext cx="1494972" cy="3348213"/>
          </a:xfrm>
          <a:prstGeom prst="roundRect">
            <a:avLst/>
          </a:prstGeom>
          <a:solidFill>
            <a:srgbClr val="DAEE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66">
              <a:buClr>
                <a:srgbClr val="2683C6"/>
              </a:buClr>
              <a:defRPr/>
            </a:pPr>
            <a:r>
              <a:rPr lang="es-NI" alt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Iniciativa SIASAR, apoyado por BM, COSUDE y OTROS.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10122895" y="2220687"/>
            <a:ext cx="1862276" cy="3369926"/>
          </a:xfrm>
          <a:prstGeom prst="roundRect">
            <a:avLst/>
          </a:prstGeom>
          <a:solidFill>
            <a:srgbClr val="DAEE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s-NI" alt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Lanzamiento Oficial de </a:t>
            </a:r>
            <a:r>
              <a:rPr lang="es-NI" altLang="es-MX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SIASAR – implementación </a:t>
            </a:r>
            <a:endParaRPr lang="es-ES" altLang="es-MX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1679461" y="3815610"/>
            <a:ext cx="381000" cy="71437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N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3495545" y="3815610"/>
            <a:ext cx="381000" cy="71437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N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Flecha derecha 17"/>
          <p:cNvSpPr/>
          <p:nvPr/>
        </p:nvSpPr>
        <p:spPr>
          <a:xfrm>
            <a:off x="5539475" y="3815609"/>
            <a:ext cx="381000" cy="71437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N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Flecha derecha 19"/>
          <p:cNvSpPr/>
          <p:nvPr/>
        </p:nvSpPr>
        <p:spPr>
          <a:xfrm>
            <a:off x="9741895" y="3815609"/>
            <a:ext cx="381000" cy="71437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N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213405" y="5687058"/>
            <a:ext cx="1358946" cy="485775"/>
          </a:xfrm>
          <a:prstGeom prst="roundRect">
            <a:avLst/>
          </a:prstGeom>
          <a:solidFill>
            <a:srgbClr val="4BACC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1990</a:t>
            </a:r>
            <a:endParaRPr kumimoji="0" lang="es-N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616997" y="5687058"/>
            <a:ext cx="1911110" cy="514349"/>
          </a:xfrm>
          <a:prstGeom prst="roundRect">
            <a:avLst/>
          </a:prstGeom>
          <a:solidFill>
            <a:srgbClr val="4BACC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2007-2010</a:t>
            </a:r>
            <a:endParaRPr kumimoji="0" lang="es-N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3969970" y="5692225"/>
            <a:ext cx="1358946" cy="485775"/>
          </a:xfrm>
          <a:prstGeom prst="roundRect">
            <a:avLst/>
          </a:prstGeom>
          <a:solidFill>
            <a:srgbClr val="4BACC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2006</a:t>
            </a:r>
            <a:endParaRPr kumimoji="0" lang="es-N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2043816" y="5669594"/>
            <a:ext cx="1358946" cy="485775"/>
          </a:xfrm>
          <a:prstGeom prst="roundRect">
            <a:avLst/>
          </a:prstGeom>
          <a:solidFill>
            <a:srgbClr val="4BACC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2004</a:t>
            </a:r>
            <a:endParaRPr kumimoji="0" lang="es-N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8109981" y="5687058"/>
            <a:ext cx="1358946" cy="485775"/>
          </a:xfrm>
          <a:prstGeom prst="roundRect">
            <a:avLst/>
          </a:prstGeom>
          <a:solidFill>
            <a:srgbClr val="4BACC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2011</a:t>
            </a:r>
            <a:endParaRPr kumimoji="0" lang="es-N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3961192" y="2220687"/>
            <a:ext cx="1461468" cy="3369926"/>
          </a:xfrm>
          <a:prstGeom prst="roundRect">
            <a:avLst/>
          </a:prstGeom>
          <a:solidFill>
            <a:srgbClr val="DAEE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66">
              <a:buClr>
                <a:srgbClr val="2683C6"/>
              </a:buClr>
              <a:defRPr/>
            </a:pPr>
            <a:r>
              <a:rPr lang="es-NI" alt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Nueva Versión SINAS en Visual Basic .NET y SQL Server. I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Flecha derecha 26"/>
          <p:cNvSpPr/>
          <p:nvPr/>
        </p:nvSpPr>
        <p:spPr>
          <a:xfrm>
            <a:off x="7613220" y="3815609"/>
            <a:ext cx="381000" cy="71437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N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10329117" y="5669594"/>
            <a:ext cx="1358946" cy="485775"/>
          </a:xfrm>
          <a:prstGeom prst="roundRect">
            <a:avLst/>
          </a:prstGeom>
          <a:solidFill>
            <a:srgbClr val="4BACC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2012</a:t>
            </a:r>
            <a:endParaRPr kumimoji="0" lang="es-N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496" y="82353"/>
            <a:ext cx="772875" cy="6467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5352" y="862998"/>
            <a:ext cx="492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>
                <a:solidFill>
                  <a:srgbClr val="0070C0"/>
                </a:solidFill>
              </a:rPr>
              <a:t>Objetivos operacionales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00410" y="1509329"/>
            <a:ext cx="10252647" cy="4904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herramienta cumple además con una serie de objetivos operacionales, entre ellos:</a:t>
            </a:r>
            <a:endParaRPr lang="es-NI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2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Servir de apoyo 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planificación, coordinación y evaluación de las acciones de los diferentes actores del sector.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NI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2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Monitorear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cobertura, calidad y sostenibilidad de los servicios de abastecimiento de agua y saneamiento rural.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NI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22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Registrar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desempeño de los prestadores de asistencia técnica, incluyendo sus limitaciones en logística.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NI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s-ES" sz="22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Permitir</a:t>
            </a:r>
            <a:r>
              <a:rPr lang="es-E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transferencia de datos estadísticos de agua y saneamiento y cruzar así información con obras bases de datos sectoriales, como por ejemplo en ámbitos de la salud, el medio ambiente, el desarrollo social o comunitario, etc</a:t>
            </a:r>
            <a:r>
              <a:rPr lang="es-E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582" y="140534"/>
            <a:ext cx="775781" cy="6492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7975" y="1655847"/>
            <a:ext cx="22719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2000" dirty="0">
                <a:solidFill>
                  <a:prstClr val="black"/>
                </a:solidFill>
              </a:rPr>
              <a:t>SIASAR ha contado con el apoyo de diversas entidades durante su desarrollo y a la fecha son 12 los miembros que conforman la iniciativa, con una proyección a futuro de incluir a más países de América Latina y el resto del mundo.</a:t>
            </a:r>
          </a:p>
        </p:txBody>
      </p:sp>
      <p:sp>
        <p:nvSpPr>
          <p:cNvPr id="3" name="AutoShape 2" descr="Automatización de marketing que muestra la lista de objetivos y ejecuta la campa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sp>
        <p:nvSpPr>
          <p:cNvPr id="10" name="AutoShape 4" descr="Automatización de marketing que muestra la lista de objetivos y ejecuta la campañ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sp>
        <p:nvSpPr>
          <p:cNvPr id="11" name="AutoShape 6" descr="Automatización de marketing que muestra la lista de objetivos y ejecuta la campañ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pic>
        <p:nvPicPr>
          <p:cNvPr id="133" name="Imagen 1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771" y="1469768"/>
            <a:ext cx="9174214" cy="468066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-207785" y="840365"/>
            <a:ext cx="473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>
                <a:solidFill>
                  <a:srgbClr val="0070C0"/>
                </a:solidFill>
              </a:rPr>
              <a:t>Países Colaboradores</a:t>
            </a:r>
          </a:p>
        </p:txBody>
      </p:sp>
    </p:spTree>
    <p:extLst>
      <p:ext uri="{BB962C8B-B14F-4D97-AF65-F5344CB8AC3E}">
        <p14:creationId xmlns:p14="http://schemas.microsoft.com/office/powerpoint/2010/main" val="24076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SIMPLE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tan poca información como sea necesaria, pero no menos.</a:t>
            </a:r>
          </a:p>
          <a:p>
            <a:r>
              <a:rPr lang="es-MX" b="1" dirty="0" smtClean="0">
                <a:solidFill>
                  <a:srgbClr val="1E649C"/>
                </a:solidFill>
                <a:latin typeface="+mj-lt"/>
              </a:rPr>
              <a:t>INSTITUCIONALIZADO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enmarcado en los procesos y responsabilidades del sector.</a:t>
            </a:r>
          </a:p>
          <a:p>
            <a:r>
              <a:rPr lang="es-MX" b="1" dirty="0" smtClean="0">
                <a:solidFill>
                  <a:srgbClr val="1E649C"/>
                </a:solidFill>
                <a:latin typeface="+mj-lt"/>
              </a:rPr>
              <a:t>PÚBLICO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abierto y transparente a todos los actores.</a:t>
            </a:r>
          </a:p>
          <a:p>
            <a:r>
              <a:rPr lang="es-MX" b="1" dirty="0" smtClean="0">
                <a:solidFill>
                  <a:srgbClr val="1E649C"/>
                </a:solidFill>
                <a:latin typeface="+mj-lt"/>
              </a:rPr>
              <a:t>ARMONIZADO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adaptado al contexto de cada país pero armonizado para asegurar la comparabilidad y el aprovechamiento de las economías de escala.</a:t>
            </a:r>
          </a:p>
          <a:p>
            <a:r>
              <a:rPr lang="es-MX" b="1" dirty="0" smtClean="0">
                <a:solidFill>
                  <a:srgbClr val="1E649C"/>
                </a:solidFill>
                <a:latin typeface="+mj-lt"/>
              </a:rPr>
              <a:t>ADAPTADO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respondiendo a las necesidades de las comunidades, los diferentes niveles de gobierno, y los varios actores del sector y organizaciones no gubernamentales.</a:t>
            </a:r>
          </a:p>
          <a:p>
            <a:r>
              <a:rPr lang="es-MX" b="1" dirty="0" smtClean="0">
                <a:solidFill>
                  <a:srgbClr val="1E649C"/>
                </a:solidFill>
                <a:latin typeface="+mj-lt"/>
              </a:rPr>
              <a:t>FLEXIBLE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con la capacidad de evolucionar para adaptarse a los cambios y requerimientos futuros.</a:t>
            </a:r>
          </a:p>
          <a:p>
            <a:r>
              <a:rPr lang="es-MX" b="1" dirty="0" smtClean="0">
                <a:solidFill>
                  <a:srgbClr val="1E649C"/>
                </a:solidFill>
                <a:latin typeface="+mj-lt"/>
              </a:rPr>
              <a:t>MODERNO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utilizando la última tecnología para simplificar los procesos de recolección.</a:t>
            </a:r>
          </a:p>
          <a:p>
            <a:r>
              <a:rPr lang="es-MX" b="1" dirty="0" smtClean="0">
                <a:solidFill>
                  <a:srgbClr val="1E649C"/>
                </a:solidFill>
                <a:latin typeface="+mj-lt"/>
              </a:rPr>
              <a:t>EXPANDIBLE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: desarrollado teniendo en cuenta su expansión a nuevos </a:t>
            </a:r>
            <a:r>
              <a:rPr lang="es-MX" dirty="0" err="1" smtClean="0">
                <a:solidFill>
                  <a:srgbClr val="000000"/>
                </a:solidFill>
                <a:latin typeface="+mj-lt"/>
              </a:rPr>
              <a:t>paises</a:t>
            </a:r>
            <a:r>
              <a:rPr lang="es-MX" dirty="0" smtClean="0">
                <a:solidFill>
                  <a:srgbClr val="000000"/>
                </a:solidFill>
                <a:latin typeface="+mj-lt"/>
              </a:rPr>
              <a:t> y regiones.</a:t>
            </a:r>
          </a:p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-185530" y="929258"/>
            <a:ext cx="288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2700" b="1" dirty="0">
                <a:solidFill>
                  <a:srgbClr val="1E649C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Principios</a:t>
            </a:r>
            <a:r>
              <a:rPr lang="es-NI" sz="3600" b="1" dirty="0" smtClean="0">
                <a:solidFill>
                  <a:srgbClr val="0070C0"/>
                </a:solidFill>
              </a:rPr>
              <a:t> </a:t>
            </a:r>
            <a:endParaRPr lang="es-NI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7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68592" y="926321"/>
            <a:ext cx="515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 smtClean="0">
                <a:solidFill>
                  <a:srgbClr val="0070C0"/>
                </a:solidFill>
              </a:rPr>
              <a:t>Importancia del SIASAR</a:t>
            </a:r>
            <a:endParaRPr lang="es-NI" sz="3600" b="1" dirty="0">
              <a:solidFill>
                <a:srgbClr val="0070C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44643" y="1572652"/>
            <a:ext cx="10815483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N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Ofrecer una visión del sector Agua Potable y Saneamiento Rural a través del SIASAR en base a la información existentes en las comunidades del país, lo que permitirá </a:t>
            </a:r>
            <a:r>
              <a:rPr lang="es-MX" sz="2400" dirty="0"/>
              <a:t>a contar con información actualizada referente al acceso a los servicios de agua potable y saneamiento básico, el estado de la infraestructura y calidad del servicio, para la toma de decisiones, dimensionamiento de acciones e inversiones, generación de planes, entre otros, que permitan alcanzar el acceso  y la sostenibilidad de las inversiones.</a:t>
            </a:r>
            <a:endParaRPr lang="es-N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84734" y="4609453"/>
            <a:ext cx="2237758" cy="1607344"/>
          </a:xfrm>
          <a:prstGeom prst="rect">
            <a:avLst/>
          </a:prstGeom>
        </p:spPr>
      </p:pic>
      <p:pic>
        <p:nvPicPr>
          <p:cNvPr id="15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8864" y="4609453"/>
            <a:ext cx="2237758" cy="1607344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8594" y="4609453"/>
            <a:ext cx="2267254" cy="1607344"/>
          </a:xfrm>
          <a:prstGeom prst="rect">
            <a:avLst/>
          </a:prstGeom>
        </p:spPr>
      </p:pic>
      <p:pic>
        <p:nvPicPr>
          <p:cNvPr id="17" name="6 Marcador de posición de imagen" descr="fotos saba (5)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515146" y="4609453"/>
            <a:ext cx="1998428" cy="1607344"/>
          </a:xfrm>
          <a:prstGeom prst="rect">
            <a:avLst/>
          </a:prstGeom>
          <a:effectLst/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1" y="118337"/>
            <a:ext cx="751114" cy="6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1" y="118337"/>
            <a:ext cx="751114" cy="628564"/>
          </a:xfrm>
          <a:prstGeom prst="rect">
            <a:avLst/>
          </a:prstGeom>
        </p:spPr>
      </p:pic>
      <p:sp>
        <p:nvSpPr>
          <p:cNvPr id="11" name="CuadroTexto 3">
            <a:extLst>
              <a:ext uri="{FF2B5EF4-FFF2-40B4-BE49-F238E27FC236}">
                <a16:creationId xmlns:a16="http://schemas.microsoft.com/office/drawing/2014/main" id="{075E733E-CD7D-49C5-82DC-50E466B89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57" y="1336573"/>
            <a:ext cx="11321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200" dirty="0" smtClean="0"/>
              <a:t>El </a:t>
            </a:r>
            <a:r>
              <a:rPr lang="es-MX" sz="2200" dirty="0"/>
              <a:t>SIASAR identifica cuatro </a:t>
            </a:r>
            <a:r>
              <a:rPr lang="es-MX" sz="2200" dirty="0" smtClean="0"/>
              <a:t>componentes </a:t>
            </a:r>
            <a:r>
              <a:rPr lang="es-MX" sz="2200" dirty="0" err="1" smtClean="0"/>
              <a:t>ó</a:t>
            </a:r>
            <a:r>
              <a:rPr lang="es-MX" sz="2200" dirty="0" smtClean="0"/>
              <a:t> entidades </a:t>
            </a:r>
            <a:r>
              <a:rPr lang="es-MX" sz="2200" dirty="0"/>
              <a:t>clave para la determinación de los índices de desempeño de los servicios de agua y saneamiento.</a:t>
            </a:r>
            <a:endParaRPr lang="es-419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90" y="1952126"/>
            <a:ext cx="9272820" cy="43285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2110" y="718572"/>
            <a:ext cx="517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NI" sz="3600" b="1" dirty="0">
                <a:solidFill>
                  <a:srgbClr val="0070C0"/>
                </a:solidFill>
              </a:rPr>
              <a:t>Entidades Monitoreadas</a:t>
            </a:r>
          </a:p>
        </p:txBody>
      </p:sp>
    </p:spTree>
    <p:extLst>
      <p:ext uri="{BB962C8B-B14F-4D97-AF65-F5344CB8AC3E}">
        <p14:creationId xmlns:p14="http://schemas.microsoft.com/office/powerpoint/2010/main" val="10584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7681</TotalTime>
  <Words>1184</Words>
  <Application>Microsoft Office PowerPoint</Application>
  <PresentationFormat>Panorámica</PresentationFormat>
  <Paragraphs>210</Paragraphs>
  <Slides>25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Cambria</vt:lpstr>
      <vt:lpstr>Corbel</vt:lpstr>
      <vt:lpstr>Helvetica</vt:lpstr>
      <vt:lpstr>Nunito Light</vt:lpstr>
      <vt:lpstr>Tahoma</vt:lpstr>
      <vt:lpstr>Times New Roman</vt:lpstr>
      <vt:lpstr>Tw Cen MT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Flujo de Trabajo</vt:lpstr>
      <vt:lpstr>Flujo de Trabajo</vt:lpstr>
      <vt:lpstr>Presentación de PowerPoint</vt:lpstr>
      <vt:lpstr>Flujo de Trabajo</vt:lpstr>
      <vt:lpstr>Niveles para la clasificación SIASAR</vt:lpstr>
      <vt:lpstr>Presentación de PowerPoint</vt:lpstr>
      <vt:lpstr>Presentación de PowerPoint</vt:lpstr>
      <vt:lpstr>Estructura Organizacional SIASAR Nicaragua</vt:lpstr>
      <vt:lpstr>Cadena de Sostenibilidad</vt:lpstr>
      <vt:lpstr>Coordinación Interinstitucional </vt:lpstr>
      <vt:lpstr>Presentación de PowerPoint</vt:lpstr>
      <vt:lpstr>Fortalezas</vt:lpstr>
      <vt:lpstr>Fortalezas</vt:lpstr>
      <vt:lpstr>Actualización del SIASAR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ELAINE JAEN</dc:creator>
  <cp:lastModifiedBy>Jimmy Antonio Diaz Parrales</cp:lastModifiedBy>
  <cp:revision>232</cp:revision>
  <cp:lastPrinted>2023-09-21T20:34:52Z</cp:lastPrinted>
  <dcterms:created xsi:type="dcterms:W3CDTF">2021-04-21T17:26:16Z</dcterms:created>
  <dcterms:modified xsi:type="dcterms:W3CDTF">2023-12-20T18:57:17Z</dcterms:modified>
</cp:coreProperties>
</file>