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372" r:id="rId3"/>
    <p:sldId id="393" r:id="rId4"/>
    <p:sldId id="395" r:id="rId5"/>
    <p:sldId id="397" r:id="rId6"/>
    <p:sldId id="396" r:id="rId7"/>
    <p:sldId id="392" r:id="rId8"/>
    <p:sldId id="387" r:id="rId9"/>
    <p:sldId id="389" r:id="rId10"/>
    <p:sldId id="390" r:id="rId11"/>
    <p:sldId id="403" r:id="rId12"/>
    <p:sldId id="398" r:id="rId13"/>
    <p:sldId id="399" r:id="rId14"/>
    <p:sldId id="404" r:id="rId15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28B9794-6732-4FD9-9CF1-D152F9E4CF71}">
          <p14:sldIdLst>
            <p14:sldId id="336"/>
            <p14:sldId id="372"/>
            <p14:sldId id="393"/>
          </p14:sldIdLst>
        </p14:section>
        <p14:section name="Sección sin título" id="{9FED7660-C020-42A0-A4F9-33D096045073}">
          <p14:sldIdLst>
            <p14:sldId id="395"/>
            <p14:sldId id="397"/>
            <p14:sldId id="396"/>
            <p14:sldId id="392"/>
            <p14:sldId id="387"/>
            <p14:sldId id="389"/>
            <p14:sldId id="390"/>
            <p14:sldId id="403"/>
            <p14:sldId id="398"/>
            <p14:sldId id="399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1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9C"/>
    <a:srgbClr val="096397"/>
    <a:srgbClr val="5B9BD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98"/>
      </p:cViewPr>
      <p:guideLst>
        <p:guide orient="horz" pos="1911"/>
        <p:guide pos="1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D8788-D8BF-42D4-814E-6EB43C15D89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4C3D0ED-17F6-4C20-80AB-E7E0F9AD0930}">
      <dgm:prSet phldrT="[Texto]" custT="1"/>
      <dgm:spPr/>
      <dgm:t>
        <a:bodyPr/>
        <a:lstStyle/>
        <a:p>
          <a:pPr algn="just"/>
          <a:r>
            <a:rPr lang="es-419" sz="2000" b="1" dirty="0" smtClean="0">
              <a:latin typeface="Nunito"/>
            </a:rPr>
            <a:t>Paso 1:</a:t>
          </a:r>
          <a:r>
            <a:rPr lang="es-419" sz="1800" b="1" dirty="0" smtClean="0">
              <a:latin typeface="Nunito"/>
            </a:rPr>
            <a:t> </a:t>
          </a:r>
          <a:r>
            <a:rPr lang="es-419" sz="1800" dirty="0" smtClean="0">
              <a:latin typeface="Nunito"/>
            </a:rPr>
            <a:t>Identificación de las comunidades a visitar</a:t>
          </a:r>
          <a:endParaRPr lang="es-ES" sz="1800" dirty="0"/>
        </a:p>
      </dgm:t>
    </dgm:pt>
    <dgm:pt modelId="{93E44638-5CEF-4274-ABCA-01DB1493DE7C}" type="parTrans" cxnId="{91BF42E0-4294-496D-9F7F-68A7B60D4240}">
      <dgm:prSet/>
      <dgm:spPr/>
      <dgm:t>
        <a:bodyPr/>
        <a:lstStyle/>
        <a:p>
          <a:endParaRPr lang="es-ES"/>
        </a:p>
      </dgm:t>
    </dgm:pt>
    <dgm:pt modelId="{DBC20245-603C-4EAE-85A0-085FC9B486BE}" type="sibTrans" cxnId="{91BF42E0-4294-496D-9F7F-68A7B60D4240}">
      <dgm:prSet/>
      <dgm:spPr/>
      <dgm:t>
        <a:bodyPr/>
        <a:lstStyle/>
        <a:p>
          <a:endParaRPr lang="es-ES"/>
        </a:p>
      </dgm:t>
    </dgm:pt>
    <dgm:pt modelId="{037E43EE-6DFD-4FE8-99B6-04730FA1CF43}">
      <dgm:prSet phldrT="[Texto]" custT="1"/>
      <dgm:spPr/>
      <dgm:t>
        <a:bodyPr/>
        <a:lstStyle/>
        <a:p>
          <a:pPr algn="just"/>
          <a:r>
            <a:rPr lang="es-419" sz="2000" b="1" dirty="0" smtClean="0">
              <a:latin typeface="Nunito"/>
            </a:rPr>
            <a:t>Paso 2:</a:t>
          </a:r>
          <a:r>
            <a:rPr lang="es-419" sz="2000" dirty="0" smtClean="0">
              <a:latin typeface="Nunito"/>
            </a:rPr>
            <a:t> </a:t>
          </a:r>
          <a:r>
            <a:rPr lang="es-419" sz="1800" dirty="0" smtClean="0">
              <a:latin typeface="Nunito"/>
            </a:rPr>
            <a:t>En cada comunidad visitada se convoca una reunión con las personas clave y otros miembros de la comunidad, con el fin de explicar el objetivo de la visita.</a:t>
          </a:r>
          <a:endParaRPr lang="es-ES" sz="1800" dirty="0"/>
        </a:p>
      </dgm:t>
    </dgm:pt>
    <dgm:pt modelId="{13FC522F-E3CB-4311-A331-AAC73B7868BE}" type="parTrans" cxnId="{7B9211D0-1EF2-42BA-9418-8A8E17CDFDA5}">
      <dgm:prSet/>
      <dgm:spPr/>
      <dgm:t>
        <a:bodyPr/>
        <a:lstStyle/>
        <a:p>
          <a:endParaRPr lang="es-ES"/>
        </a:p>
      </dgm:t>
    </dgm:pt>
    <dgm:pt modelId="{C086E1D3-4CE5-4BB4-B028-66392F5193E3}" type="sibTrans" cxnId="{7B9211D0-1EF2-42BA-9418-8A8E17CDFDA5}">
      <dgm:prSet/>
      <dgm:spPr/>
      <dgm:t>
        <a:bodyPr/>
        <a:lstStyle/>
        <a:p>
          <a:endParaRPr lang="es-ES"/>
        </a:p>
      </dgm:t>
    </dgm:pt>
    <dgm:pt modelId="{73481727-178D-4640-8F1E-0D96B32EE2FE}">
      <dgm:prSet phldrT="[Texto]" custT="1"/>
      <dgm:spPr/>
      <dgm:t>
        <a:bodyPr/>
        <a:lstStyle/>
        <a:p>
          <a:pPr algn="just"/>
          <a:r>
            <a:rPr lang="es-419" sz="2000" b="1" dirty="0" smtClean="0">
              <a:latin typeface="Nunito"/>
            </a:rPr>
            <a:t>Paso 3</a:t>
          </a:r>
          <a:r>
            <a:rPr lang="es-419" sz="2400" b="1" dirty="0" smtClean="0">
              <a:latin typeface="Nunito"/>
            </a:rPr>
            <a:t>: </a:t>
          </a:r>
          <a:r>
            <a:rPr lang="es-419" sz="1800" dirty="0" smtClean="0">
              <a:latin typeface="Nunito"/>
            </a:rPr>
            <a:t>En cada comunidad, se inspeccionan los sistemas de abastecimiento de agua, y se entrevistan las organizaciones encargadas de proveer la prestación del servicio. Asimismo, se levanta la información relacionada con la provisión de servicios en la comunidad.</a:t>
          </a:r>
          <a:endParaRPr lang="es-ES" sz="2400" dirty="0"/>
        </a:p>
      </dgm:t>
    </dgm:pt>
    <dgm:pt modelId="{241296CF-417C-42D0-9449-C12202C7BE1F}" type="parTrans" cxnId="{88796615-4491-40FE-A2F6-4F372ED79969}">
      <dgm:prSet/>
      <dgm:spPr/>
      <dgm:t>
        <a:bodyPr/>
        <a:lstStyle/>
        <a:p>
          <a:endParaRPr lang="es-ES"/>
        </a:p>
      </dgm:t>
    </dgm:pt>
    <dgm:pt modelId="{8BFA71FB-737F-404A-A597-074EE18C2FA4}" type="sibTrans" cxnId="{88796615-4491-40FE-A2F6-4F372ED79969}">
      <dgm:prSet/>
      <dgm:spPr/>
      <dgm:t>
        <a:bodyPr/>
        <a:lstStyle/>
        <a:p>
          <a:endParaRPr lang="es-ES"/>
        </a:p>
      </dgm:t>
    </dgm:pt>
    <dgm:pt modelId="{E9CF2FDD-21FD-4E61-8D3A-02A4814C87F0}">
      <dgm:prSet phldrT="[Texto]" custT="1"/>
      <dgm:spPr/>
      <dgm:t>
        <a:bodyPr/>
        <a:lstStyle/>
        <a:p>
          <a:pPr algn="just"/>
          <a:r>
            <a:rPr lang="es-419" sz="2000" b="1" dirty="0" smtClean="0">
              <a:latin typeface="Nunito"/>
            </a:rPr>
            <a:t>Paso 4: </a:t>
          </a:r>
          <a:r>
            <a:rPr lang="es-419" sz="1800" dirty="0" smtClean="0">
              <a:latin typeface="Nunito"/>
            </a:rPr>
            <a:t>Finalmente se realiza un recorrido por la comunidad y se visitan las escuelas y centros de salud. Se aprovecha el mismo recorrido para evaluar el nivel  comunitaria y otras prácticas  en relación al agua, al saneamiento y la higiene.</a:t>
          </a:r>
          <a:endParaRPr lang="es-ES" sz="2000" dirty="0"/>
        </a:p>
      </dgm:t>
    </dgm:pt>
    <dgm:pt modelId="{12880ACF-D619-412D-AC1E-6C34A72C5B61}" type="parTrans" cxnId="{59A7DA16-912A-49EF-B2DA-7ADF83126C79}">
      <dgm:prSet/>
      <dgm:spPr/>
      <dgm:t>
        <a:bodyPr/>
        <a:lstStyle/>
        <a:p>
          <a:endParaRPr lang="es-ES"/>
        </a:p>
      </dgm:t>
    </dgm:pt>
    <dgm:pt modelId="{35BF356A-0D02-4838-8D13-0158C5AC5393}" type="sibTrans" cxnId="{59A7DA16-912A-49EF-B2DA-7ADF83126C79}">
      <dgm:prSet/>
      <dgm:spPr/>
      <dgm:t>
        <a:bodyPr/>
        <a:lstStyle/>
        <a:p>
          <a:endParaRPr lang="es-ES"/>
        </a:p>
      </dgm:t>
    </dgm:pt>
    <dgm:pt modelId="{389D7AD7-EFEA-4AFE-B895-E5DC692C904D}" type="pres">
      <dgm:prSet presAssocID="{347D8788-D8BF-42D4-814E-6EB43C15D8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5311BA-D428-4B9C-ABF3-3CD110DF09C7}" type="pres">
      <dgm:prSet presAssocID="{34C3D0ED-17F6-4C20-80AB-E7E0F9AD0930}" presName="composite" presStyleCnt="0"/>
      <dgm:spPr/>
      <dgm:t>
        <a:bodyPr/>
        <a:lstStyle/>
        <a:p>
          <a:endParaRPr lang="es-ES"/>
        </a:p>
      </dgm:t>
    </dgm:pt>
    <dgm:pt modelId="{1E2722D3-6C42-4E39-9BD7-FB2719C0E643}" type="pres">
      <dgm:prSet presAssocID="{34C3D0ED-17F6-4C20-80AB-E7E0F9AD0930}" presName="imgShp" presStyleLbl="fgImgPlace1" presStyleIdx="0" presStyleCnt="4" custLinFactX="-100000" custLinFactNeighborX="-102488" custLinFactNeighborY="-1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B5A4AF5-7F39-40B0-8C32-AA1D5CF2747B}" type="pres">
      <dgm:prSet presAssocID="{34C3D0ED-17F6-4C20-80AB-E7E0F9AD0930}" presName="txShp" presStyleLbl="node1" presStyleIdx="0" presStyleCnt="4" custScaleX="1356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FF0E4-1292-4AAA-B311-972440AD6183}" type="pres">
      <dgm:prSet presAssocID="{DBC20245-603C-4EAE-85A0-085FC9B486BE}" presName="spacing" presStyleCnt="0"/>
      <dgm:spPr/>
      <dgm:t>
        <a:bodyPr/>
        <a:lstStyle/>
        <a:p>
          <a:endParaRPr lang="es-ES"/>
        </a:p>
      </dgm:t>
    </dgm:pt>
    <dgm:pt modelId="{F6D1B9D8-576D-4FAB-88B4-38E26101C8CA}" type="pres">
      <dgm:prSet presAssocID="{037E43EE-6DFD-4FE8-99B6-04730FA1CF43}" presName="composite" presStyleCnt="0"/>
      <dgm:spPr/>
      <dgm:t>
        <a:bodyPr/>
        <a:lstStyle/>
        <a:p>
          <a:endParaRPr lang="es-ES"/>
        </a:p>
      </dgm:t>
    </dgm:pt>
    <dgm:pt modelId="{83A20A02-363E-4FCF-8F12-E381C95C38D3}" type="pres">
      <dgm:prSet presAssocID="{037E43EE-6DFD-4FE8-99B6-04730FA1CF43}" presName="imgShp" presStyleLbl="fgImgPlace1" presStyleIdx="1" presStyleCnt="4" custLinFactX="-100000" custLinFactNeighborX="-108951" custLinFactNeighborY="-94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A4DC74A-65B1-425D-93C6-20DACEA886FB}" type="pres">
      <dgm:prSet presAssocID="{037E43EE-6DFD-4FE8-99B6-04730FA1CF43}" presName="txShp" presStyleLbl="node1" presStyleIdx="1" presStyleCnt="4" custScaleX="135694" custScaleY="92682" custLinFactNeighborY="-9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0886DE-3718-4892-BE82-A4248DC9F7CD}" type="pres">
      <dgm:prSet presAssocID="{C086E1D3-4CE5-4BB4-B028-66392F5193E3}" presName="spacing" presStyleCnt="0"/>
      <dgm:spPr/>
      <dgm:t>
        <a:bodyPr/>
        <a:lstStyle/>
        <a:p>
          <a:endParaRPr lang="es-ES"/>
        </a:p>
      </dgm:t>
    </dgm:pt>
    <dgm:pt modelId="{392488F3-4FE6-466B-A1AB-626FBEA591C0}" type="pres">
      <dgm:prSet presAssocID="{73481727-178D-4640-8F1E-0D96B32EE2FE}" presName="composite" presStyleCnt="0"/>
      <dgm:spPr/>
      <dgm:t>
        <a:bodyPr/>
        <a:lstStyle/>
        <a:p>
          <a:endParaRPr lang="es-ES"/>
        </a:p>
      </dgm:t>
    </dgm:pt>
    <dgm:pt modelId="{3F5C107C-70F8-42B3-A0B9-DD7AE16B7C47}" type="pres">
      <dgm:prSet presAssocID="{73481727-178D-4640-8F1E-0D96B32EE2FE}" presName="imgShp" presStyleLbl="fgImgPlace1" presStyleIdx="2" presStyleCnt="4" custLinFactX="-89564" custLinFactNeighborX="-100000" custLinFactNeighborY="-2161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BA2CB9A-DBE0-4863-9968-1175458E9ED6}" type="pres">
      <dgm:prSet presAssocID="{73481727-178D-4640-8F1E-0D96B32EE2FE}" presName="txShp" presStyleLbl="node1" presStyleIdx="2" presStyleCnt="4" custScaleX="135680" custScaleY="121441" custLinFactNeighborY="-17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E3D5F1-1BB1-4D15-A89C-548A7653AEB0}" type="pres">
      <dgm:prSet presAssocID="{8BFA71FB-737F-404A-A597-074EE18C2FA4}" presName="spacing" presStyleCnt="0"/>
      <dgm:spPr/>
      <dgm:t>
        <a:bodyPr/>
        <a:lstStyle/>
        <a:p>
          <a:endParaRPr lang="es-ES"/>
        </a:p>
      </dgm:t>
    </dgm:pt>
    <dgm:pt modelId="{F6998729-3109-4E48-AE7C-3D639140CB2C}" type="pres">
      <dgm:prSet presAssocID="{E9CF2FDD-21FD-4E61-8D3A-02A4814C87F0}" presName="composite" presStyleCnt="0"/>
      <dgm:spPr/>
      <dgm:t>
        <a:bodyPr/>
        <a:lstStyle/>
        <a:p>
          <a:endParaRPr lang="es-ES"/>
        </a:p>
      </dgm:t>
    </dgm:pt>
    <dgm:pt modelId="{A29D34AF-0017-4A8C-831A-7C84B0E76FCE}" type="pres">
      <dgm:prSet presAssocID="{E9CF2FDD-21FD-4E61-8D3A-02A4814C87F0}" presName="imgShp" presStyleLbl="fgImgPlace1" presStyleIdx="3" presStyleCnt="4" custLinFactX="-83103" custLinFactNeighborX="-100000" custLinFactNeighborY="-1507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AAEEFD82-4AA3-4E37-B3C5-737399E2A04B}" type="pres">
      <dgm:prSet presAssocID="{E9CF2FDD-21FD-4E61-8D3A-02A4814C87F0}" presName="txShp" presStyleLbl="node1" presStyleIdx="3" presStyleCnt="4" custScaleX="135694" custScaleY="100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A2515A-AF77-4A07-AAD3-08FA2342EB06}" type="presOf" srcId="{347D8788-D8BF-42D4-814E-6EB43C15D891}" destId="{389D7AD7-EFEA-4AFE-B895-E5DC692C904D}" srcOrd="0" destOrd="0" presId="urn:microsoft.com/office/officeart/2005/8/layout/vList3"/>
    <dgm:cxn modelId="{3DEE8A7C-C5E8-4722-B62C-1BD4BD3570BC}" type="presOf" srcId="{037E43EE-6DFD-4FE8-99B6-04730FA1CF43}" destId="{FA4DC74A-65B1-425D-93C6-20DACEA886FB}" srcOrd="0" destOrd="0" presId="urn:microsoft.com/office/officeart/2005/8/layout/vList3"/>
    <dgm:cxn modelId="{59A7DA16-912A-49EF-B2DA-7ADF83126C79}" srcId="{347D8788-D8BF-42D4-814E-6EB43C15D891}" destId="{E9CF2FDD-21FD-4E61-8D3A-02A4814C87F0}" srcOrd="3" destOrd="0" parTransId="{12880ACF-D619-412D-AC1E-6C34A72C5B61}" sibTransId="{35BF356A-0D02-4838-8D13-0158C5AC5393}"/>
    <dgm:cxn modelId="{0B705931-52B0-4459-BB02-033D93535142}" type="presOf" srcId="{E9CF2FDD-21FD-4E61-8D3A-02A4814C87F0}" destId="{AAEEFD82-4AA3-4E37-B3C5-737399E2A04B}" srcOrd="0" destOrd="0" presId="urn:microsoft.com/office/officeart/2005/8/layout/vList3"/>
    <dgm:cxn modelId="{13C40505-7661-4308-976F-15B409D298B0}" type="presOf" srcId="{34C3D0ED-17F6-4C20-80AB-E7E0F9AD0930}" destId="{8B5A4AF5-7F39-40B0-8C32-AA1D5CF2747B}" srcOrd="0" destOrd="0" presId="urn:microsoft.com/office/officeart/2005/8/layout/vList3"/>
    <dgm:cxn modelId="{88796615-4491-40FE-A2F6-4F372ED79969}" srcId="{347D8788-D8BF-42D4-814E-6EB43C15D891}" destId="{73481727-178D-4640-8F1E-0D96B32EE2FE}" srcOrd="2" destOrd="0" parTransId="{241296CF-417C-42D0-9449-C12202C7BE1F}" sibTransId="{8BFA71FB-737F-404A-A597-074EE18C2FA4}"/>
    <dgm:cxn modelId="{7B9211D0-1EF2-42BA-9418-8A8E17CDFDA5}" srcId="{347D8788-D8BF-42D4-814E-6EB43C15D891}" destId="{037E43EE-6DFD-4FE8-99B6-04730FA1CF43}" srcOrd="1" destOrd="0" parTransId="{13FC522F-E3CB-4311-A331-AAC73B7868BE}" sibTransId="{C086E1D3-4CE5-4BB4-B028-66392F5193E3}"/>
    <dgm:cxn modelId="{4E1C5879-017A-490B-AD87-2D49D058C557}" type="presOf" srcId="{73481727-178D-4640-8F1E-0D96B32EE2FE}" destId="{CBA2CB9A-DBE0-4863-9968-1175458E9ED6}" srcOrd="0" destOrd="0" presId="urn:microsoft.com/office/officeart/2005/8/layout/vList3"/>
    <dgm:cxn modelId="{91BF42E0-4294-496D-9F7F-68A7B60D4240}" srcId="{347D8788-D8BF-42D4-814E-6EB43C15D891}" destId="{34C3D0ED-17F6-4C20-80AB-E7E0F9AD0930}" srcOrd="0" destOrd="0" parTransId="{93E44638-5CEF-4274-ABCA-01DB1493DE7C}" sibTransId="{DBC20245-603C-4EAE-85A0-085FC9B486BE}"/>
    <dgm:cxn modelId="{400DF26F-2532-48E0-8E59-FA5E496B8054}" type="presParOf" srcId="{389D7AD7-EFEA-4AFE-B895-E5DC692C904D}" destId="{FD5311BA-D428-4B9C-ABF3-3CD110DF09C7}" srcOrd="0" destOrd="0" presId="urn:microsoft.com/office/officeart/2005/8/layout/vList3"/>
    <dgm:cxn modelId="{96BFADAE-CB2F-4FFF-96E4-73412A519849}" type="presParOf" srcId="{FD5311BA-D428-4B9C-ABF3-3CD110DF09C7}" destId="{1E2722D3-6C42-4E39-9BD7-FB2719C0E643}" srcOrd="0" destOrd="0" presId="urn:microsoft.com/office/officeart/2005/8/layout/vList3"/>
    <dgm:cxn modelId="{309B5FA9-D1F1-44FA-BE93-79A093513FE9}" type="presParOf" srcId="{FD5311BA-D428-4B9C-ABF3-3CD110DF09C7}" destId="{8B5A4AF5-7F39-40B0-8C32-AA1D5CF2747B}" srcOrd="1" destOrd="0" presId="urn:microsoft.com/office/officeart/2005/8/layout/vList3"/>
    <dgm:cxn modelId="{89A9CB0F-5ADC-4768-9C10-F74F625C4304}" type="presParOf" srcId="{389D7AD7-EFEA-4AFE-B895-E5DC692C904D}" destId="{7CCFF0E4-1292-4AAA-B311-972440AD6183}" srcOrd="1" destOrd="0" presId="urn:microsoft.com/office/officeart/2005/8/layout/vList3"/>
    <dgm:cxn modelId="{EF7097B9-9ED9-4C65-A5E7-9AB1CFFC668E}" type="presParOf" srcId="{389D7AD7-EFEA-4AFE-B895-E5DC692C904D}" destId="{F6D1B9D8-576D-4FAB-88B4-38E26101C8CA}" srcOrd="2" destOrd="0" presId="urn:microsoft.com/office/officeart/2005/8/layout/vList3"/>
    <dgm:cxn modelId="{052939E9-F6A0-4821-96AA-C8BEE9931C52}" type="presParOf" srcId="{F6D1B9D8-576D-4FAB-88B4-38E26101C8CA}" destId="{83A20A02-363E-4FCF-8F12-E381C95C38D3}" srcOrd="0" destOrd="0" presId="urn:microsoft.com/office/officeart/2005/8/layout/vList3"/>
    <dgm:cxn modelId="{39575CEF-2AF4-4F3B-AE1A-49445116D454}" type="presParOf" srcId="{F6D1B9D8-576D-4FAB-88B4-38E26101C8CA}" destId="{FA4DC74A-65B1-425D-93C6-20DACEA886FB}" srcOrd="1" destOrd="0" presId="urn:microsoft.com/office/officeart/2005/8/layout/vList3"/>
    <dgm:cxn modelId="{4FA28A15-BD9B-4466-A6B6-7C9567D891B8}" type="presParOf" srcId="{389D7AD7-EFEA-4AFE-B895-E5DC692C904D}" destId="{000886DE-3718-4892-BE82-A4248DC9F7CD}" srcOrd="3" destOrd="0" presId="urn:microsoft.com/office/officeart/2005/8/layout/vList3"/>
    <dgm:cxn modelId="{EF750C4A-57FA-4156-87C0-FC9D7E3DFC63}" type="presParOf" srcId="{389D7AD7-EFEA-4AFE-B895-E5DC692C904D}" destId="{392488F3-4FE6-466B-A1AB-626FBEA591C0}" srcOrd="4" destOrd="0" presId="urn:microsoft.com/office/officeart/2005/8/layout/vList3"/>
    <dgm:cxn modelId="{A6AF0876-868B-4341-8C8A-72EE19D2ECC0}" type="presParOf" srcId="{392488F3-4FE6-466B-A1AB-626FBEA591C0}" destId="{3F5C107C-70F8-42B3-A0B9-DD7AE16B7C47}" srcOrd="0" destOrd="0" presId="urn:microsoft.com/office/officeart/2005/8/layout/vList3"/>
    <dgm:cxn modelId="{ACEC19E0-15DD-4349-A51E-BB3D432CC497}" type="presParOf" srcId="{392488F3-4FE6-466B-A1AB-626FBEA591C0}" destId="{CBA2CB9A-DBE0-4863-9968-1175458E9ED6}" srcOrd="1" destOrd="0" presId="urn:microsoft.com/office/officeart/2005/8/layout/vList3"/>
    <dgm:cxn modelId="{4D46D610-D15B-40C4-BC81-6639B1BBA435}" type="presParOf" srcId="{389D7AD7-EFEA-4AFE-B895-E5DC692C904D}" destId="{D1E3D5F1-1BB1-4D15-A89C-548A7653AEB0}" srcOrd="5" destOrd="0" presId="urn:microsoft.com/office/officeart/2005/8/layout/vList3"/>
    <dgm:cxn modelId="{5A3FA692-29BB-4F0F-AC87-8F8B6AA10CC7}" type="presParOf" srcId="{389D7AD7-EFEA-4AFE-B895-E5DC692C904D}" destId="{F6998729-3109-4E48-AE7C-3D639140CB2C}" srcOrd="6" destOrd="0" presId="urn:microsoft.com/office/officeart/2005/8/layout/vList3"/>
    <dgm:cxn modelId="{7A7A6C50-14D9-490C-BAB9-1A63A616DF1D}" type="presParOf" srcId="{F6998729-3109-4E48-AE7C-3D639140CB2C}" destId="{A29D34AF-0017-4A8C-831A-7C84B0E76FCE}" srcOrd="0" destOrd="0" presId="urn:microsoft.com/office/officeart/2005/8/layout/vList3"/>
    <dgm:cxn modelId="{5D99D936-AEE3-4D20-8FA1-97D5B6C2EC6F}" type="presParOf" srcId="{F6998729-3109-4E48-AE7C-3D639140CB2C}" destId="{AAEEFD82-4AA3-4E37-B3C5-737399E2A0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F5B8E1-05A9-49CA-8D4D-6406258D0543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4CB959B-33CB-4205-AAA8-5B7E8492DE7E}">
      <dgm:prSet phldrT="[Texto]"/>
      <dgm:spPr/>
      <dgm:t>
        <a:bodyPr/>
        <a:lstStyle/>
        <a:p>
          <a:r>
            <a:rPr lang="es-ES" dirty="0" smtClean="0"/>
            <a:t>FISE</a:t>
          </a:r>
          <a:endParaRPr lang="es-ES" dirty="0"/>
        </a:p>
      </dgm:t>
    </dgm:pt>
    <dgm:pt modelId="{E17A951B-B843-4BA0-A6FB-8568C2404BB1}" type="parTrans" cxnId="{9AEB2AF5-6FF3-4117-8F3C-249705B92FA6}">
      <dgm:prSet/>
      <dgm:spPr/>
      <dgm:t>
        <a:bodyPr/>
        <a:lstStyle/>
        <a:p>
          <a:endParaRPr lang="es-ES"/>
        </a:p>
      </dgm:t>
    </dgm:pt>
    <dgm:pt modelId="{3CFA0AA6-8311-4A22-B5F3-D7566B48AB79}" type="sibTrans" cxnId="{9AEB2AF5-6FF3-4117-8F3C-249705B92FA6}">
      <dgm:prSet/>
      <dgm:spPr/>
      <dgm:t>
        <a:bodyPr/>
        <a:lstStyle/>
        <a:p>
          <a:endParaRPr lang="es-ES"/>
        </a:p>
      </dgm:t>
    </dgm:pt>
    <dgm:pt modelId="{1308EB91-5F36-44CA-BA24-6C8864AF9B17}">
      <dgm:prSet phldrT="[Texto]"/>
      <dgm:spPr/>
      <dgm:t>
        <a:bodyPr/>
        <a:lstStyle/>
        <a:p>
          <a:r>
            <a:rPr lang="es-ES" dirty="0" smtClean="0"/>
            <a:t>Nivel Nacional</a:t>
          </a:r>
          <a:endParaRPr lang="es-ES" dirty="0"/>
        </a:p>
      </dgm:t>
    </dgm:pt>
    <dgm:pt modelId="{02EB88B9-E200-4467-98F9-475FF2F6CE5A}" type="parTrans" cxnId="{07E02F16-8DC3-45A2-AB75-EBA3EDDE0960}">
      <dgm:prSet/>
      <dgm:spPr/>
      <dgm:t>
        <a:bodyPr/>
        <a:lstStyle/>
        <a:p>
          <a:endParaRPr lang="es-ES"/>
        </a:p>
      </dgm:t>
    </dgm:pt>
    <dgm:pt modelId="{D3F4C88F-E23B-4B2D-9D8A-5BA6CC5450EE}" type="sibTrans" cxnId="{07E02F16-8DC3-45A2-AB75-EBA3EDDE0960}">
      <dgm:prSet/>
      <dgm:spPr/>
      <dgm:t>
        <a:bodyPr/>
        <a:lstStyle/>
        <a:p>
          <a:endParaRPr lang="es-ES"/>
        </a:p>
      </dgm:t>
    </dgm:pt>
    <dgm:pt modelId="{5ED10821-9389-4C50-BFD0-42922B599599}">
      <dgm:prSet phldrT="[Texto]"/>
      <dgm:spPr/>
      <dgm:t>
        <a:bodyPr/>
        <a:lstStyle/>
        <a:p>
          <a:r>
            <a:rPr lang="es-ES" b="1" smtClean="0"/>
            <a:t>Gestor Territorial de Procesos (GTP)</a:t>
          </a:r>
          <a:endParaRPr lang="es-ES" dirty="0"/>
        </a:p>
      </dgm:t>
    </dgm:pt>
    <dgm:pt modelId="{AAA5C86D-911C-482B-A4AE-1BFFBB4002E6}" type="parTrans" cxnId="{C9F95931-B35E-40A4-B165-A2714596EA50}">
      <dgm:prSet/>
      <dgm:spPr/>
      <dgm:t>
        <a:bodyPr/>
        <a:lstStyle/>
        <a:p>
          <a:endParaRPr lang="es-ES"/>
        </a:p>
      </dgm:t>
    </dgm:pt>
    <dgm:pt modelId="{7ED3B0F8-BCA3-4E0F-B62C-6E93A26613D7}" type="sibTrans" cxnId="{C9F95931-B35E-40A4-B165-A2714596EA50}">
      <dgm:prSet/>
      <dgm:spPr/>
      <dgm:t>
        <a:bodyPr/>
        <a:lstStyle/>
        <a:p>
          <a:endParaRPr lang="es-ES"/>
        </a:p>
      </dgm:t>
    </dgm:pt>
    <dgm:pt modelId="{CDD02102-0612-40D2-AFF7-DF01F7CA56BE}">
      <dgm:prSet phldrT="[Texto]"/>
      <dgm:spPr/>
      <dgm:t>
        <a:bodyPr/>
        <a:lstStyle/>
        <a:p>
          <a:r>
            <a:rPr lang="es-ES" dirty="0" smtClean="0"/>
            <a:t>Nivel Departamental y Regional</a:t>
          </a:r>
          <a:endParaRPr lang="es-ES" dirty="0"/>
        </a:p>
      </dgm:t>
    </dgm:pt>
    <dgm:pt modelId="{EBB095E7-A731-45E7-B35C-66FFA0368B65}" type="parTrans" cxnId="{D9D689B3-800B-4020-832E-030D95A77FEF}">
      <dgm:prSet/>
      <dgm:spPr/>
      <dgm:t>
        <a:bodyPr/>
        <a:lstStyle/>
        <a:p>
          <a:endParaRPr lang="es-ES"/>
        </a:p>
      </dgm:t>
    </dgm:pt>
    <dgm:pt modelId="{E9C810FB-C7D2-41EF-89D3-4F4E345464E2}" type="sibTrans" cxnId="{D9D689B3-800B-4020-832E-030D95A77FEF}">
      <dgm:prSet/>
      <dgm:spPr/>
      <dgm:t>
        <a:bodyPr/>
        <a:lstStyle/>
        <a:p>
          <a:endParaRPr lang="es-ES"/>
        </a:p>
      </dgm:t>
    </dgm:pt>
    <dgm:pt modelId="{6DD27391-1B6D-4DB2-BBE9-23EDD74B52F0}">
      <dgm:prSet phldrT="[Texto]"/>
      <dgm:spPr/>
      <dgm:t>
        <a:bodyPr/>
        <a:lstStyle/>
        <a:p>
          <a:r>
            <a:rPr lang="es-ES" b="1" smtClean="0"/>
            <a:t>Unidades Municipales de Agua y Saneamiento (UMAS)</a:t>
          </a:r>
          <a:endParaRPr lang="es-ES" dirty="0"/>
        </a:p>
      </dgm:t>
    </dgm:pt>
    <dgm:pt modelId="{128967D0-8D1C-4FEB-9936-69685520566D}" type="parTrans" cxnId="{63B81D9E-45B8-40B7-992C-00CCA782C625}">
      <dgm:prSet/>
      <dgm:spPr/>
      <dgm:t>
        <a:bodyPr/>
        <a:lstStyle/>
        <a:p>
          <a:endParaRPr lang="es-ES"/>
        </a:p>
      </dgm:t>
    </dgm:pt>
    <dgm:pt modelId="{6501165D-67ED-410C-B172-5813BBEBB95E}" type="sibTrans" cxnId="{63B81D9E-45B8-40B7-992C-00CCA782C625}">
      <dgm:prSet/>
      <dgm:spPr/>
      <dgm:t>
        <a:bodyPr/>
        <a:lstStyle/>
        <a:p>
          <a:endParaRPr lang="es-ES"/>
        </a:p>
      </dgm:t>
    </dgm:pt>
    <dgm:pt modelId="{D31F43A3-9CE7-4A51-B50C-7CF60C8E634B}">
      <dgm:prSet phldrT="[Texto]"/>
      <dgm:spPr/>
      <dgm:t>
        <a:bodyPr/>
        <a:lstStyle/>
        <a:p>
          <a:r>
            <a:rPr lang="es-ES" dirty="0" smtClean="0"/>
            <a:t>Nivel Municipal</a:t>
          </a:r>
          <a:endParaRPr lang="es-ES" dirty="0"/>
        </a:p>
      </dgm:t>
    </dgm:pt>
    <dgm:pt modelId="{2FE51FEF-428C-4043-93B5-70B0BB53D45D}" type="parTrans" cxnId="{BF1388DF-0571-486E-8CC3-CBCBA44F0EE2}">
      <dgm:prSet/>
      <dgm:spPr/>
      <dgm:t>
        <a:bodyPr/>
        <a:lstStyle/>
        <a:p>
          <a:endParaRPr lang="es-ES"/>
        </a:p>
      </dgm:t>
    </dgm:pt>
    <dgm:pt modelId="{BEFF4AC0-A3D7-454B-AC70-E62A5E03AB3D}" type="sibTrans" cxnId="{BF1388DF-0571-486E-8CC3-CBCBA44F0EE2}">
      <dgm:prSet/>
      <dgm:spPr/>
      <dgm:t>
        <a:bodyPr/>
        <a:lstStyle/>
        <a:p>
          <a:endParaRPr lang="es-ES"/>
        </a:p>
      </dgm:t>
    </dgm:pt>
    <dgm:pt modelId="{3B43E3EB-A459-4C64-B4A2-61DC9EF06597}">
      <dgm:prSet phldrT="[Texto]"/>
      <dgm:spPr/>
      <dgm:t>
        <a:bodyPr/>
        <a:lstStyle/>
        <a:p>
          <a:r>
            <a:rPr lang="es-ES" b="1" smtClean="0"/>
            <a:t>Comité de Agua Potable y Saneamiento (CAPS)</a:t>
          </a:r>
          <a:endParaRPr lang="es-ES" dirty="0"/>
        </a:p>
      </dgm:t>
    </dgm:pt>
    <dgm:pt modelId="{8B7488A6-8E93-4DCF-A3B7-332FDEC7232A}" type="parTrans" cxnId="{453B6ADB-6888-4550-B595-815AD58D63A1}">
      <dgm:prSet/>
      <dgm:spPr/>
      <dgm:t>
        <a:bodyPr/>
        <a:lstStyle/>
        <a:p>
          <a:endParaRPr lang="es-ES"/>
        </a:p>
      </dgm:t>
    </dgm:pt>
    <dgm:pt modelId="{0A6970FF-F3E2-4625-833A-A84123413CF7}" type="sibTrans" cxnId="{453B6ADB-6888-4550-B595-815AD58D63A1}">
      <dgm:prSet/>
      <dgm:spPr/>
      <dgm:t>
        <a:bodyPr/>
        <a:lstStyle/>
        <a:p>
          <a:endParaRPr lang="es-ES"/>
        </a:p>
      </dgm:t>
    </dgm:pt>
    <dgm:pt modelId="{65135132-A837-484A-B4BB-A31C687DB570}">
      <dgm:prSet phldrT="[Texto]"/>
      <dgm:spPr/>
      <dgm:t>
        <a:bodyPr/>
        <a:lstStyle/>
        <a:p>
          <a:r>
            <a:rPr lang="es-ES" dirty="0" smtClean="0"/>
            <a:t>Nivel Comunitario</a:t>
          </a:r>
          <a:endParaRPr lang="es-ES" dirty="0"/>
        </a:p>
      </dgm:t>
    </dgm:pt>
    <dgm:pt modelId="{95BFDF4F-7F4F-4407-BF92-D260818F6F8B}" type="parTrans" cxnId="{AD63C4AD-D532-4DDE-B729-A84A8EAF00DB}">
      <dgm:prSet/>
      <dgm:spPr/>
      <dgm:t>
        <a:bodyPr/>
        <a:lstStyle/>
        <a:p>
          <a:endParaRPr lang="es-ES"/>
        </a:p>
      </dgm:t>
    </dgm:pt>
    <dgm:pt modelId="{FD63F07C-1D2A-43F8-A3F1-D0995EA57129}" type="sibTrans" cxnId="{AD63C4AD-D532-4DDE-B729-A84A8EAF00DB}">
      <dgm:prSet/>
      <dgm:spPr/>
      <dgm:t>
        <a:bodyPr/>
        <a:lstStyle/>
        <a:p>
          <a:endParaRPr lang="es-ES"/>
        </a:p>
      </dgm:t>
    </dgm:pt>
    <dgm:pt modelId="{BDCD3566-A1DF-4326-9A8B-1CC065B33786}" type="pres">
      <dgm:prSet presAssocID="{22F5B8E1-05A9-49CA-8D4D-6406258D05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4F63A3-2AF1-40BF-86AD-48D4E53E6BD0}" type="pres">
      <dgm:prSet presAssocID="{22F5B8E1-05A9-49CA-8D4D-6406258D0543}" presName="fgShape" presStyleLbl="fgShp" presStyleIdx="0" presStyleCnt="1"/>
      <dgm:spPr/>
    </dgm:pt>
    <dgm:pt modelId="{A5A6CC89-2B6D-4F4B-91F1-EF1A05C209A3}" type="pres">
      <dgm:prSet presAssocID="{22F5B8E1-05A9-49CA-8D4D-6406258D0543}" presName="linComp" presStyleCnt="0"/>
      <dgm:spPr/>
    </dgm:pt>
    <dgm:pt modelId="{17C5C290-4751-4EE7-9475-458E44AEA1BC}" type="pres">
      <dgm:prSet presAssocID="{34CB959B-33CB-4205-AAA8-5B7E8492DE7E}" presName="compNode" presStyleCnt="0"/>
      <dgm:spPr/>
    </dgm:pt>
    <dgm:pt modelId="{BF971BD9-606A-4730-BD0D-F2A7728440DD}" type="pres">
      <dgm:prSet presAssocID="{34CB959B-33CB-4205-AAA8-5B7E8492DE7E}" presName="bkgdShape" presStyleLbl="node1" presStyleIdx="0" presStyleCnt="4"/>
      <dgm:spPr/>
      <dgm:t>
        <a:bodyPr/>
        <a:lstStyle/>
        <a:p>
          <a:endParaRPr lang="es-ES"/>
        </a:p>
      </dgm:t>
    </dgm:pt>
    <dgm:pt modelId="{CEA5CA5A-FCA3-4826-8320-5B52AF24E378}" type="pres">
      <dgm:prSet presAssocID="{34CB959B-33CB-4205-AAA8-5B7E8492DE7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D3C5F-B99A-4AEE-A01E-8DBDD44E910F}" type="pres">
      <dgm:prSet presAssocID="{34CB959B-33CB-4205-AAA8-5B7E8492DE7E}" presName="invisiNode" presStyleLbl="node1" presStyleIdx="0" presStyleCnt="4"/>
      <dgm:spPr/>
    </dgm:pt>
    <dgm:pt modelId="{1BA62A61-6356-4811-BAC1-26F59948273D}" type="pres">
      <dgm:prSet presAssocID="{34CB959B-33CB-4205-AAA8-5B7E8492DE7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2A419D1-DDB5-4A56-9BD8-A850A6E54961}" type="pres">
      <dgm:prSet presAssocID="{3CFA0AA6-8311-4A22-B5F3-D7566B48AB7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0D45DF1-1EE3-45DF-8F5A-FE416347ACAB}" type="pres">
      <dgm:prSet presAssocID="{5ED10821-9389-4C50-BFD0-42922B599599}" presName="compNode" presStyleCnt="0"/>
      <dgm:spPr/>
    </dgm:pt>
    <dgm:pt modelId="{2676DEC2-E187-4AE6-98C3-3E2C9AEDE5CD}" type="pres">
      <dgm:prSet presAssocID="{5ED10821-9389-4C50-BFD0-42922B599599}" presName="bkgdShape" presStyleLbl="node1" presStyleIdx="1" presStyleCnt="4"/>
      <dgm:spPr/>
      <dgm:t>
        <a:bodyPr/>
        <a:lstStyle/>
        <a:p>
          <a:endParaRPr lang="es-ES"/>
        </a:p>
      </dgm:t>
    </dgm:pt>
    <dgm:pt modelId="{D72DA9BA-FB9C-4E30-9E4F-BEA7F80BF18A}" type="pres">
      <dgm:prSet presAssocID="{5ED10821-9389-4C50-BFD0-42922B59959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69A5C0-F69C-4284-90C4-672F89645162}" type="pres">
      <dgm:prSet presAssocID="{5ED10821-9389-4C50-BFD0-42922B599599}" presName="invisiNode" presStyleLbl="node1" presStyleIdx="1" presStyleCnt="4"/>
      <dgm:spPr/>
    </dgm:pt>
    <dgm:pt modelId="{5F5599F0-9F1B-4C7E-B285-3E9654EC8492}" type="pres">
      <dgm:prSet presAssocID="{5ED10821-9389-4C50-BFD0-42922B599599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3A067E5-540E-43B7-883F-ECCE9346940B}" type="pres">
      <dgm:prSet presAssocID="{7ED3B0F8-BCA3-4E0F-B62C-6E93A26613D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27B9AEC-26C8-48C9-90FA-E4A29977F2B3}" type="pres">
      <dgm:prSet presAssocID="{6DD27391-1B6D-4DB2-BBE9-23EDD74B52F0}" presName="compNode" presStyleCnt="0"/>
      <dgm:spPr/>
    </dgm:pt>
    <dgm:pt modelId="{3A4F2B53-4C35-4AC8-A7B9-000C63CA01C1}" type="pres">
      <dgm:prSet presAssocID="{6DD27391-1B6D-4DB2-BBE9-23EDD74B52F0}" presName="bkgdShape" presStyleLbl="node1" presStyleIdx="2" presStyleCnt="4"/>
      <dgm:spPr/>
      <dgm:t>
        <a:bodyPr/>
        <a:lstStyle/>
        <a:p>
          <a:endParaRPr lang="es-ES"/>
        </a:p>
      </dgm:t>
    </dgm:pt>
    <dgm:pt modelId="{01B878AA-88DC-4CEF-8030-0E55F7708A25}" type="pres">
      <dgm:prSet presAssocID="{6DD27391-1B6D-4DB2-BBE9-23EDD74B52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C04B8-1852-4384-892C-8F5AB2C46032}" type="pres">
      <dgm:prSet presAssocID="{6DD27391-1B6D-4DB2-BBE9-23EDD74B52F0}" presName="invisiNode" presStyleLbl="node1" presStyleIdx="2" presStyleCnt="4"/>
      <dgm:spPr/>
    </dgm:pt>
    <dgm:pt modelId="{C301A3BB-A7EC-4343-B951-D3D02709B853}" type="pres">
      <dgm:prSet presAssocID="{6DD27391-1B6D-4DB2-BBE9-23EDD74B52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4446B1-4348-4453-ACC1-B18A1BA258A1}" type="pres">
      <dgm:prSet presAssocID="{6501165D-67ED-410C-B172-5813BBEBB95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456C94E-3A80-43D2-AF1D-F95A4DCA2077}" type="pres">
      <dgm:prSet presAssocID="{3B43E3EB-A459-4C64-B4A2-61DC9EF06597}" presName="compNode" presStyleCnt="0"/>
      <dgm:spPr/>
    </dgm:pt>
    <dgm:pt modelId="{299EE999-9B47-4532-AC22-B5C149A6BB69}" type="pres">
      <dgm:prSet presAssocID="{3B43E3EB-A459-4C64-B4A2-61DC9EF06597}" presName="bkgdShape" presStyleLbl="node1" presStyleIdx="3" presStyleCnt="4"/>
      <dgm:spPr/>
      <dgm:t>
        <a:bodyPr/>
        <a:lstStyle/>
        <a:p>
          <a:endParaRPr lang="es-ES"/>
        </a:p>
      </dgm:t>
    </dgm:pt>
    <dgm:pt modelId="{58CF73AB-5862-4E30-A7B1-68E8B00DBDF4}" type="pres">
      <dgm:prSet presAssocID="{3B43E3EB-A459-4C64-B4A2-61DC9EF0659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9125B-5FAA-4537-A637-28710939EEA3}" type="pres">
      <dgm:prSet presAssocID="{3B43E3EB-A459-4C64-B4A2-61DC9EF06597}" presName="invisiNode" presStyleLbl="node1" presStyleIdx="3" presStyleCnt="4"/>
      <dgm:spPr/>
    </dgm:pt>
    <dgm:pt modelId="{DB4A1B40-7673-475E-A3A1-8459F519FC19}" type="pres">
      <dgm:prSet presAssocID="{3B43E3EB-A459-4C64-B4A2-61DC9EF06597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0EDCFA5-C0F5-4B85-B4FE-2D3A014E6758}" type="presOf" srcId="{65135132-A837-484A-B4BB-A31C687DB570}" destId="{299EE999-9B47-4532-AC22-B5C149A6BB69}" srcOrd="0" destOrd="1" presId="urn:microsoft.com/office/officeart/2005/8/layout/hList7"/>
    <dgm:cxn modelId="{0CBACE30-8380-4DBF-9C8C-B2DB7CE67F9E}" type="presOf" srcId="{CDD02102-0612-40D2-AFF7-DF01F7CA56BE}" destId="{2676DEC2-E187-4AE6-98C3-3E2C9AEDE5CD}" srcOrd="0" destOrd="1" presId="urn:microsoft.com/office/officeart/2005/8/layout/hList7"/>
    <dgm:cxn modelId="{453B6ADB-6888-4550-B595-815AD58D63A1}" srcId="{22F5B8E1-05A9-49CA-8D4D-6406258D0543}" destId="{3B43E3EB-A459-4C64-B4A2-61DC9EF06597}" srcOrd="3" destOrd="0" parTransId="{8B7488A6-8E93-4DCF-A3B7-332FDEC7232A}" sibTransId="{0A6970FF-F3E2-4625-833A-A84123413CF7}"/>
    <dgm:cxn modelId="{FB7FD537-EEBB-4B91-81F3-746F77C37C67}" type="presOf" srcId="{5ED10821-9389-4C50-BFD0-42922B599599}" destId="{D72DA9BA-FB9C-4E30-9E4F-BEA7F80BF18A}" srcOrd="1" destOrd="0" presId="urn:microsoft.com/office/officeart/2005/8/layout/hList7"/>
    <dgm:cxn modelId="{7C1BA4AD-069F-4932-935F-A7576F1C2F88}" type="presOf" srcId="{34CB959B-33CB-4205-AAA8-5B7E8492DE7E}" destId="{CEA5CA5A-FCA3-4826-8320-5B52AF24E378}" srcOrd="1" destOrd="0" presId="urn:microsoft.com/office/officeart/2005/8/layout/hList7"/>
    <dgm:cxn modelId="{491A4B4E-8628-4BDE-8E5F-C4C856C150CE}" type="presOf" srcId="{CDD02102-0612-40D2-AFF7-DF01F7CA56BE}" destId="{D72DA9BA-FB9C-4E30-9E4F-BEA7F80BF18A}" srcOrd="1" destOrd="1" presId="urn:microsoft.com/office/officeart/2005/8/layout/hList7"/>
    <dgm:cxn modelId="{2365AB3F-B0C2-4EA4-B0EF-6507E74F77A1}" type="presOf" srcId="{6DD27391-1B6D-4DB2-BBE9-23EDD74B52F0}" destId="{3A4F2B53-4C35-4AC8-A7B9-000C63CA01C1}" srcOrd="0" destOrd="0" presId="urn:microsoft.com/office/officeart/2005/8/layout/hList7"/>
    <dgm:cxn modelId="{C9F95931-B35E-40A4-B165-A2714596EA50}" srcId="{22F5B8E1-05A9-49CA-8D4D-6406258D0543}" destId="{5ED10821-9389-4C50-BFD0-42922B599599}" srcOrd="1" destOrd="0" parTransId="{AAA5C86D-911C-482B-A4AE-1BFFBB4002E6}" sibTransId="{7ED3B0F8-BCA3-4E0F-B62C-6E93A26613D7}"/>
    <dgm:cxn modelId="{BF1388DF-0571-486E-8CC3-CBCBA44F0EE2}" srcId="{6DD27391-1B6D-4DB2-BBE9-23EDD74B52F0}" destId="{D31F43A3-9CE7-4A51-B50C-7CF60C8E634B}" srcOrd="0" destOrd="0" parTransId="{2FE51FEF-428C-4043-93B5-70B0BB53D45D}" sibTransId="{BEFF4AC0-A3D7-454B-AC70-E62A5E03AB3D}"/>
    <dgm:cxn modelId="{0DB778ED-5B02-448A-85CA-05CE7C498FDC}" type="presOf" srcId="{34CB959B-33CB-4205-AAA8-5B7E8492DE7E}" destId="{BF971BD9-606A-4730-BD0D-F2A7728440DD}" srcOrd="0" destOrd="0" presId="urn:microsoft.com/office/officeart/2005/8/layout/hList7"/>
    <dgm:cxn modelId="{309357E8-D47B-4786-AC5B-82C543B10D62}" type="presOf" srcId="{7ED3B0F8-BCA3-4E0F-B62C-6E93A26613D7}" destId="{83A067E5-540E-43B7-883F-ECCE9346940B}" srcOrd="0" destOrd="0" presId="urn:microsoft.com/office/officeart/2005/8/layout/hList7"/>
    <dgm:cxn modelId="{23BC1ADC-5A94-4C08-8965-B3FDF94E899A}" type="presOf" srcId="{3B43E3EB-A459-4C64-B4A2-61DC9EF06597}" destId="{299EE999-9B47-4532-AC22-B5C149A6BB69}" srcOrd="0" destOrd="0" presId="urn:microsoft.com/office/officeart/2005/8/layout/hList7"/>
    <dgm:cxn modelId="{63B81D9E-45B8-40B7-992C-00CCA782C625}" srcId="{22F5B8E1-05A9-49CA-8D4D-6406258D0543}" destId="{6DD27391-1B6D-4DB2-BBE9-23EDD74B52F0}" srcOrd="2" destOrd="0" parTransId="{128967D0-8D1C-4FEB-9936-69685520566D}" sibTransId="{6501165D-67ED-410C-B172-5813BBEBB95E}"/>
    <dgm:cxn modelId="{5CC84245-51CE-4C97-8D2B-11AE39FFF111}" type="presOf" srcId="{1308EB91-5F36-44CA-BA24-6C8864AF9B17}" destId="{CEA5CA5A-FCA3-4826-8320-5B52AF24E378}" srcOrd="1" destOrd="1" presId="urn:microsoft.com/office/officeart/2005/8/layout/hList7"/>
    <dgm:cxn modelId="{7A66EC77-8426-44F8-966B-C60D213AD703}" type="presOf" srcId="{5ED10821-9389-4C50-BFD0-42922B599599}" destId="{2676DEC2-E187-4AE6-98C3-3E2C9AEDE5CD}" srcOrd="0" destOrd="0" presId="urn:microsoft.com/office/officeart/2005/8/layout/hList7"/>
    <dgm:cxn modelId="{1F0ACD31-3494-4011-8DF6-E74C2704C630}" type="presOf" srcId="{6DD27391-1B6D-4DB2-BBE9-23EDD74B52F0}" destId="{01B878AA-88DC-4CEF-8030-0E55F7708A25}" srcOrd="1" destOrd="0" presId="urn:microsoft.com/office/officeart/2005/8/layout/hList7"/>
    <dgm:cxn modelId="{9DB600BD-6AFB-44CC-9338-E887574A3A02}" type="presOf" srcId="{3B43E3EB-A459-4C64-B4A2-61DC9EF06597}" destId="{58CF73AB-5862-4E30-A7B1-68E8B00DBDF4}" srcOrd="1" destOrd="0" presId="urn:microsoft.com/office/officeart/2005/8/layout/hList7"/>
    <dgm:cxn modelId="{9AEB2AF5-6FF3-4117-8F3C-249705B92FA6}" srcId="{22F5B8E1-05A9-49CA-8D4D-6406258D0543}" destId="{34CB959B-33CB-4205-AAA8-5B7E8492DE7E}" srcOrd="0" destOrd="0" parTransId="{E17A951B-B843-4BA0-A6FB-8568C2404BB1}" sibTransId="{3CFA0AA6-8311-4A22-B5F3-D7566B48AB79}"/>
    <dgm:cxn modelId="{BA27042C-3362-44FB-8251-5B50F05373F9}" type="presOf" srcId="{6501165D-67ED-410C-B172-5813BBEBB95E}" destId="{F04446B1-4348-4453-ACC1-B18A1BA258A1}" srcOrd="0" destOrd="0" presId="urn:microsoft.com/office/officeart/2005/8/layout/hList7"/>
    <dgm:cxn modelId="{AD63C4AD-D532-4DDE-B729-A84A8EAF00DB}" srcId="{3B43E3EB-A459-4C64-B4A2-61DC9EF06597}" destId="{65135132-A837-484A-B4BB-A31C687DB570}" srcOrd="0" destOrd="0" parTransId="{95BFDF4F-7F4F-4407-BF92-D260818F6F8B}" sibTransId="{FD63F07C-1D2A-43F8-A3F1-D0995EA57129}"/>
    <dgm:cxn modelId="{ED419097-1AA3-445C-8137-A099E105C0D5}" type="presOf" srcId="{D31F43A3-9CE7-4A51-B50C-7CF60C8E634B}" destId="{01B878AA-88DC-4CEF-8030-0E55F7708A25}" srcOrd="1" destOrd="1" presId="urn:microsoft.com/office/officeart/2005/8/layout/hList7"/>
    <dgm:cxn modelId="{E7847337-2F63-40A3-B737-CE3148EDF341}" type="presOf" srcId="{1308EB91-5F36-44CA-BA24-6C8864AF9B17}" destId="{BF971BD9-606A-4730-BD0D-F2A7728440DD}" srcOrd="0" destOrd="1" presId="urn:microsoft.com/office/officeart/2005/8/layout/hList7"/>
    <dgm:cxn modelId="{034F3890-C46F-47E3-8AD8-D19A85AD6EE4}" type="presOf" srcId="{22F5B8E1-05A9-49CA-8D4D-6406258D0543}" destId="{BDCD3566-A1DF-4326-9A8B-1CC065B33786}" srcOrd="0" destOrd="0" presId="urn:microsoft.com/office/officeart/2005/8/layout/hList7"/>
    <dgm:cxn modelId="{6C820C7E-FC9A-4552-B9E8-318E39F9E313}" type="presOf" srcId="{D31F43A3-9CE7-4A51-B50C-7CF60C8E634B}" destId="{3A4F2B53-4C35-4AC8-A7B9-000C63CA01C1}" srcOrd="0" destOrd="1" presId="urn:microsoft.com/office/officeart/2005/8/layout/hList7"/>
    <dgm:cxn modelId="{D9D689B3-800B-4020-832E-030D95A77FEF}" srcId="{5ED10821-9389-4C50-BFD0-42922B599599}" destId="{CDD02102-0612-40D2-AFF7-DF01F7CA56BE}" srcOrd="0" destOrd="0" parTransId="{EBB095E7-A731-45E7-B35C-66FFA0368B65}" sibTransId="{E9C810FB-C7D2-41EF-89D3-4F4E345464E2}"/>
    <dgm:cxn modelId="{72151673-C8BF-487C-99E7-95C7D5631A5D}" type="presOf" srcId="{3CFA0AA6-8311-4A22-B5F3-D7566B48AB79}" destId="{A2A419D1-DDB5-4A56-9BD8-A850A6E54961}" srcOrd="0" destOrd="0" presId="urn:microsoft.com/office/officeart/2005/8/layout/hList7"/>
    <dgm:cxn modelId="{07E02F16-8DC3-45A2-AB75-EBA3EDDE0960}" srcId="{34CB959B-33CB-4205-AAA8-5B7E8492DE7E}" destId="{1308EB91-5F36-44CA-BA24-6C8864AF9B17}" srcOrd="0" destOrd="0" parTransId="{02EB88B9-E200-4467-98F9-475FF2F6CE5A}" sibTransId="{D3F4C88F-E23B-4B2D-9D8A-5BA6CC5450EE}"/>
    <dgm:cxn modelId="{7327CDE6-8D36-4362-BE5E-EB4B46358463}" type="presOf" srcId="{65135132-A837-484A-B4BB-A31C687DB570}" destId="{58CF73AB-5862-4E30-A7B1-68E8B00DBDF4}" srcOrd="1" destOrd="1" presId="urn:microsoft.com/office/officeart/2005/8/layout/hList7"/>
    <dgm:cxn modelId="{593B3FA7-77FB-4519-9F2B-0CD1DBC43C40}" type="presParOf" srcId="{BDCD3566-A1DF-4326-9A8B-1CC065B33786}" destId="{644F63A3-2AF1-40BF-86AD-48D4E53E6BD0}" srcOrd="0" destOrd="0" presId="urn:microsoft.com/office/officeart/2005/8/layout/hList7"/>
    <dgm:cxn modelId="{0CEAE01C-C064-4110-969D-C509CA9B433C}" type="presParOf" srcId="{BDCD3566-A1DF-4326-9A8B-1CC065B33786}" destId="{A5A6CC89-2B6D-4F4B-91F1-EF1A05C209A3}" srcOrd="1" destOrd="0" presId="urn:microsoft.com/office/officeart/2005/8/layout/hList7"/>
    <dgm:cxn modelId="{DDEF3767-A96A-44EA-8C29-1047C2838E47}" type="presParOf" srcId="{A5A6CC89-2B6D-4F4B-91F1-EF1A05C209A3}" destId="{17C5C290-4751-4EE7-9475-458E44AEA1BC}" srcOrd="0" destOrd="0" presId="urn:microsoft.com/office/officeart/2005/8/layout/hList7"/>
    <dgm:cxn modelId="{C315612A-F7E5-42EB-9AAD-32C3CFF60288}" type="presParOf" srcId="{17C5C290-4751-4EE7-9475-458E44AEA1BC}" destId="{BF971BD9-606A-4730-BD0D-F2A7728440DD}" srcOrd="0" destOrd="0" presId="urn:microsoft.com/office/officeart/2005/8/layout/hList7"/>
    <dgm:cxn modelId="{855B0388-892F-48A3-858C-11E287528DF2}" type="presParOf" srcId="{17C5C290-4751-4EE7-9475-458E44AEA1BC}" destId="{CEA5CA5A-FCA3-4826-8320-5B52AF24E378}" srcOrd="1" destOrd="0" presId="urn:microsoft.com/office/officeart/2005/8/layout/hList7"/>
    <dgm:cxn modelId="{5668F68C-927E-4D1E-8215-6D0468A7F7CB}" type="presParOf" srcId="{17C5C290-4751-4EE7-9475-458E44AEA1BC}" destId="{968D3C5F-B99A-4AEE-A01E-8DBDD44E910F}" srcOrd="2" destOrd="0" presId="urn:microsoft.com/office/officeart/2005/8/layout/hList7"/>
    <dgm:cxn modelId="{F54629A9-73AF-420E-B8A0-77B107967060}" type="presParOf" srcId="{17C5C290-4751-4EE7-9475-458E44AEA1BC}" destId="{1BA62A61-6356-4811-BAC1-26F59948273D}" srcOrd="3" destOrd="0" presId="urn:microsoft.com/office/officeart/2005/8/layout/hList7"/>
    <dgm:cxn modelId="{CE14CA78-6401-4959-9201-C6E68F1F7C9D}" type="presParOf" srcId="{A5A6CC89-2B6D-4F4B-91F1-EF1A05C209A3}" destId="{A2A419D1-DDB5-4A56-9BD8-A850A6E54961}" srcOrd="1" destOrd="0" presId="urn:microsoft.com/office/officeart/2005/8/layout/hList7"/>
    <dgm:cxn modelId="{80CDD70E-B918-4591-84D8-1BB8680C8720}" type="presParOf" srcId="{A5A6CC89-2B6D-4F4B-91F1-EF1A05C209A3}" destId="{80D45DF1-1EE3-45DF-8F5A-FE416347ACAB}" srcOrd="2" destOrd="0" presId="urn:microsoft.com/office/officeart/2005/8/layout/hList7"/>
    <dgm:cxn modelId="{225B57DC-B120-4071-B0D1-422CD410CFC7}" type="presParOf" srcId="{80D45DF1-1EE3-45DF-8F5A-FE416347ACAB}" destId="{2676DEC2-E187-4AE6-98C3-3E2C9AEDE5CD}" srcOrd="0" destOrd="0" presId="urn:microsoft.com/office/officeart/2005/8/layout/hList7"/>
    <dgm:cxn modelId="{E62D6F05-631D-4022-B50F-EA2FEB37AF00}" type="presParOf" srcId="{80D45DF1-1EE3-45DF-8F5A-FE416347ACAB}" destId="{D72DA9BA-FB9C-4E30-9E4F-BEA7F80BF18A}" srcOrd="1" destOrd="0" presId="urn:microsoft.com/office/officeart/2005/8/layout/hList7"/>
    <dgm:cxn modelId="{3742D6CA-E891-41D8-A437-876C40DD47E5}" type="presParOf" srcId="{80D45DF1-1EE3-45DF-8F5A-FE416347ACAB}" destId="{F869A5C0-F69C-4284-90C4-672F89645162}" srcOrd="2" destOrd="0" presId="urn:microsoft.com/office/officeart/2005/8/layout/hList7"/>
    <dgm:cxn modelId="{7C999FF4-6F7A-4DF1-A5B8-3BE554DBB6D5}" type="presParOf" srcId="{80D45DF1-1EE3-45DF-8F5A-FE416347ACAB}" destId="{5F5599F0-9F1B-4C7E-B285-3E9654EC8492}" srcOrd="3" destOrd="0" presId="urn:microsoft.com/office/officeart/2005/8/layout/hList7"/>
    <dgm:cxn modelId="{5C2B0875-3486-4626-A13D-A4CED1F2E818}" type="presParOf" srcId="{A5A6CC89-2B6D-4F4B-91F1-EF1A05C209A3}" destId="{83A067E5-540E-43B7-883F-ECCE9346940B}" srcOrd="3" destOrd="0" presId="urn:microsoft.com/office/officeart/2005/8/layout/hList7"/>
    <dgm:cxn modelId="{12F8C46B-802E-4D10-8AAF-3EB7DE534594}" type="presParOf" srcId="{A5A6CC89-2B6D-4F4B-91F1-EF1A05C209A3}" destId="{227B9AEC-26C8-48C9-90FA-E4A29977F2B3}" srcOrd="4" destOrd="0" presId="urn:microsoft.com/office/officeart/2005/8/layout/hList7"/>
    <dgm:cxn modelId="{BEBD42F4-5887-4939-8B52-9048EB4CF8E3}" type="presParOf" srcId="{227B9AEC-26C8-48C9-90FA-E4A29977F2B3}" destId="{3A4F2B53-4C35-4AC8-A7B9-000C63CA01C1}" srcOrd="0" destOrd="0" presId="urn:microsoft.com/office/officeart/2005/8/layout/hList7"/>
    <dgm:cxn modelId="{186C0E3E-7169-4F9D-B483-A8FC66783AB8}" type="presParOf" srcId="{227B9AEC-26C8-48C9-90FA-E4A29977F2B3}" destId="{01B878AA-88DC-4CEF-8030-0E55F7708A25}" srcOrd="1" destOrd="0" presId="urn:microsoft.com/office/officeart/2005/8/layout/hList7"/>
    <dgm:cxn modelId="{30876047-0BC2-4449-A6CE-F740D07E2027}" type="presParOf" srcId="{227B9AEC-26C8-48C9-90FA-E4A29977F2B3}" destId="{71CC04B8-1852-4384-892C-8F5AB2C46032}" srcOrd="2" destOrd="0" presId="urn:microsoft.com/office/officeart/2005/8/layout/hList7"/>
    <dgm:cxn modelId="{606C9493-589D-4699-BADB-080AA24B2312}" type="presParOf" srcId="{227B9AEC-26C8-48C9-90FA-E4A29977F2B3}" destId="{C301A3BB-A7EC-4343-B951-D3D02709B853}" srcOrd="3" destOrd="0" presId="urn:microsoft.com/office/officeart/2005/8/layout/hList7"/>
    <dgm:cxn modelId="{8DC54539-405E-491D-8A31-886D9997C7BB}" type="presParOf" srcId="{A5A6CC89-2B6D-4F4B-91F1-EF1A05C209A3}" destId="{F04446B1-4348-4453-ACC1-B18A1BA258A1}" srcOrd="5" destOrd="0" presId="urn:microsoft.com/office/officeart/2005/8/layout/hList7"/>
    <dgm:cxn modelId="{37421FFA-58A5-499B-B09F-3AC94C1F61C2}" type="presParOf" srcId="{A5A6CC89-2B6D-4F4B-91F1-EF1A05C209A3}" destId="{D456C94E-3A80-43D2-AF1D-F95A4DCA2077}" srcOrd="6" destOrd="0" presId="urn:microsoft.com/office/officeart/2005/8/layout/hList7"/>
    <dgm:cxn modelId="{2FECB778-61C5-4B4F-89C9-8F49DCF8266E}" type="presParOf" srcId="{D456C94E-3A80-43D2-AF1D-F95A4DCA2077}" destId="{299EE999-9B47-4532-AC22-B5C149A6BB69}" srcOrd="0" destOrd="0" presId="urn:microsoft.com/office/officeart/2005/8/layout/hList7"/>
    <dgm:cxn modelId="{DD0887BC-D1BE-4CA7-AD30-5387FE74D0C0}" type="presParOf" srcId="{D456C94E-3A80-43D2-AF1D-F95A4DCA2077}" destId="{58CF73AB-5862-4E30-A7B1-68E8B00DBDF4}" srcOrd="1" destOrd="0" presId="urn:microsoft.com/office/officeart/2005/8/layout/hList7"/>
    <dgm:cxn modelId="{C01FCC17-60C5-49D3-A701-E20DA0288791}" type="presParOf" srcId="{D456C94E-3A80-43D2-AF1D-F95A4DCA2077}" destId="{0CB9125B-5FAA-4537-A637-28710939EEA3}" srcOrd="2" destOrd="0" presId="urn:microsoft.com/office/officeart/2005/8/layout/hList7"/>
    <dgm:cxn modelId="{CBAFA8F8-A2D4-4D9A-9877-21F15131A258}" type="presParOf" srcId="{D456C94E-3A80-43D2-AF1D-F95A4DCA2077}" destId="{DB4A1B40-7673-475E-A3A1-8459F519FC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3014A-E47A-4646-8215-54CEBB0F99BE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2AB0F7B-C79A-4747-A164-58F08C360857}">
      <dgm:prSet phldrT="[Texto]" custT="1"/>
      <dgm:spPr/>
      <dgm:t>
        <a:bodyPr/>
        <a:lstStyle/>
        <a:p>
          <a:r>
            <a:rPr lang="es-ES" sz="2800" b="1" dirty="0" smtClean="0">
              <a:latin typeface="Nunito"/>
            </a:rPr>
            <a:t>Comunidad</a:t>
          </a:r>
          <a:endParaRPr lang="es-ES" sz="2800" b="1" dirty="0">
            <a:latin typeface="Nunito"/>
          </a:endParaRPr>
        </a:p>
      </dgm:t>
    </dgm:pt>
    <dgm:pt modelId="{4AC9FF21-A9B0-49D1-B202-91513688728B}" type="parTrans" cxnId="{1A9787C6-639F-4E2A-A60E-13271212E3D4}">
      <dgm:prSet/>
      <dgm:spPr/>
      <dgm:t>
        <a:bodyPr/>
        <a:lstStyle/>
        <a:p>
          <a:endParaRPr lang="es-ES"/>
        </a:p>
      </dgm:t>
    </dgm:pt>
    <dgm:pt modelId="{347D68F1-A64E-4BBD-8C3E-1DCEFBD81B28}" type="sibTrans" cxnId="{1A9787C6-639F-4E2A-A60E-13271212E3D4}">
      <dgm:prSet/>
      <dgm:spPr/>
      <dgm:t>
        <a:bodyPr/>
        <a:lstStyle/>
        <a:p>
          <a:endParaRPr lang="es-ES"/>
        </a:p>
      </dgm:t>
    </dgm:pt>
    <dgm:pt modelId="{33835746-CF08-4017-8FA9-49516B813658}">
      <dgm:prSet phldrT="[Texto]"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Líderes /Lideresas</a:t>
          </a:r>
          <a:endParaRPr lang="es-ES" sz="2200" b="1" dirty="0">
            <a:latin typeface="Nunito"/>
          </a:endParaRPr>
        </a:p>
      </dgm:t>
    </dgm:pt>
    <dgm:pt modelId="{C167F263-B10B-48DB-909C-DF793F066F32}" type="parTrans" cxnId="{0708517C-B4CA-4A1F-81EA-787767EAA281}">
      <dgm:prSet/>
      <dgm:spPr/>
      <dgm:t>
        <a:bodyPr/>
        <a:lstStyle/>
        <a:p>
          <a:endParaRPr lang="es-ES"/>
        </a:p>
      </dgm:t>
    </dgm:pt>
    <dgm:pt modelId="{FCD017CD-4E71-4603-A028-8E34A55B6D67}" type="sibTrans" cxnId="{0708517C-B4CA-4A1F-81EA-787767EAA281}">
      <dgm:prSet/>
      <dgm:spPr/>
      <dgm:t>
        <a:bodyPr/>
        <a:lstStyle/>
        <a:p>
          <a:endParaRPr lang="es-ES"/>
        </a:p>
      </dgm:t>
    </dgm:pt>
    <dgm:pt modelId="{FCFD281F-9D18-4B2E-A900-A06C707F2543}">
      <dgm:prSet phldrT="[Texto]" custT="1"/>
      <dgm:spPr/>
      <dgm:t>
        <a:bodyPr/>
        <a:lstStyle/>
        <a:p>
          <a:r>
            <a:rPr lang="es-ES" sz="2800" b="1" dirty="0" smtClean="0">
              <a:latin typeface="Nunito"/>
            </a:rPr>
            <a:t>Sistemas</a:t>
          </a:r>
          <a:endParaRPr lang="es-ES" sz="2800" b="1" dirty="0">
            <a:latin typeface="Nunito"/>
          </a:endParaRPr>
        </a:p>
      </dgm:t>
    </dgm:pt>
    <dgm:pt modelId="{9C541940-1940-4AF0-BE43-EC120E2645E1}" type="parTrans" cxnId="{CA54766A-E85C-45EE-854D-896EF3EF20F4}">
      <dgm:prSet/>
      <dgm:spPr/>
      <dgm:t>
        <a:bodyPr/>
        <a:lstStyle/>
        <a:p>
          <a:endParaRPr lang="es-ES"/>
        </a:p>
      </dgm:t>
    </dgm:pt>
    <dgm:pt modelId="{386CAD8B-398E-42A9-8B35-3C6FEFD719F8}" type="sibTrans" cxnId="{CA54766A-E85C-45EE-854D-896EF3EF20F4}">
      <dgm:prSet/>
      <dgm:spPr/>
      <dgm:t>
        <a:bodyPr/>
        <a:lstStyle/>
        <a:p>
          <a:endParaRPr lang="es-ES"/>
        </a:p>
      </dgm:t>
    </dgm:pt>
    <dgm:pt modelId="{5B70AFE4-757B-49ED-B8EE-9867C97669B7}">
      <dgm:prSet phldrT="[Texto]"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Operador /Fontanero</a:t>
          </a:r>
          <a:endParaRPr lang="es-ES" sz="2200" b="1" dirty="0">
            <a:latin typeface="Nunito"/>
          </a:endParaRPr>
        </a:p>
      </dgm:t>
    </dgm:pt>
    <dgm:pt modelId="{10EAE032-00E1-445B-89EC-FA4108019417}" type="parTrans" cxnId="{7F5BCD8E-A059-4BD1-8695-A5F8DA1D6B64}">
      <dgm:prSet/>
      <dgm:spPr/>
      <dgm:t>
        <a:bodyPr/>
        <a:lstStyle/>
        <a:p>
          <a:endParaRPr lang="es-ES"/>
        </a:p>
      </dgm:t>
    </dgm:pt>
    <dgm:pt modelId="{82CF02F5-8A05-40FE-A1E7-1BC0956F67BF}" type="sibTrans" cxnId="{7F5BCD8E-A059-4BD1-8695-A5F8DA1D6B64}">
      <dgm:prSet/>
      <dgm:spPr/>
      <dgm:t>
        <a:bodyPr/>
        <a:lstStyle/>
        <a:p>
          <a:endParaRPr lang="es-ES"/>
        </a:p>
      </dgm:t>
    </dgm:pt>
    <dgm:pt modelId="{EEE5A59E-4EEB-4960-8C0D-68E861C1EB69}">
      <dgm:prSet phldrT="[Texto]" custT="1"/>
      <dgm:spPr/>
      <dgm:t>
        <a:bodyPr/>
        <a:lstStyle/>
        <a:p>
          <a:endParaRPr lang="es-ES" sz="2800" b="1" dirty="0" smtClean="0">
            <a:latin typeface="Nunito Light"/>
          </a:endParaRPr>
        </a:p>
        <a:p>
          <a:r>
            <a:rPr lang="es-ES" sz="2800" b="1" dirty="0" smtClean="0">
              <a:latin typeface="Nunito"/>
            </a:rPr>
            <a:t>CAPS</a:t>
          </a:r>
        </a:p>
        <a:p>
          <a:endParaRPr lang="es-ES" sz="3000" dirty="0"/>
        </a:p>
      </dgm:t>
    </dgm:pt>
    <dgm:pt modelId="{A9CBEF57-E6D1-434A-B879-8E120A8BB65A}" type="parTrans" cxnId="{F02F721D-212C-4F74-96DC-0AEB0686065B}">
      <dgm:prSet/>
      <dgm:spPr/>
      <dgm:t>
        <a:bodyPr/>
        <a:lstStyle/>
        <a:p>
          <a:endParaRPr lang="es-ES"/>
        </a:p>
      </dgm:t>
    </dgm:pt>
    <dgm:pt modelId="{ED7D0EE8-7718-4E4C-A434-33DE13576B2B}" type="sibTrans" cxnId="{F02F721D-212C-4F74-96DC-0AEB0686065B}">
      <dgm:prSet/>
      <dgm:spPr/>
      <dgm:t>
        <a:bodyPr/>
        <a:lstStyle/>
        <a:p>
          <a:endParaRPr lang="es-ES"/>
        </a:p>
      </dgm:t>
    </dgm:pt>
    <dgm:pt modelId="{F54A7D9C-8CC7-40EC-A587-16E344C89448}">
      <dgm:prSet phldrT="[Texto]"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Presidente</a:t>
          </a:r>
          <a:endParaRPr lang="es-ES" sz="2200" b="1" dirty="0">
            <a:latin typeface="Nunito"/>
          </a:endParaRPr>
        </a:p>
      </dgm:t>
    </dgm:pt>
    <dgm:pt modelId="{6C87349C-3FCE-4BC1-8B43-2756A654F80B}" type="parTrans" cxnId="{DFC00F24-DE07-4EA3-BAF0-7967B8AA56F4}">
      <dgm:prSet/>
      <dgm:spPr/>
      <dgm:t>
        <a:bodyPr/>
        <a:lstStyle/>
        <a:p>
          <a:endParaRPr lang="es-ES"/>
        </a:p>
      </dgm:t>
    </dgm:pt>
    <dgm:pt modelId="{FB1C7FBD-59C3-4D0F-9953-1D9E873DC9EB}" type="sibTrans" cxnId="{DFC00F24-DE07-4EA3-BAF0-7967B8AA56F4}">
      <dgm:prSet/>
      <dgm:spPr/>
      <dgm:t>
        <a:bodyPr/>
        <a:lstStyle/>
        <a:p>
          <a:endParaRPr lang="es-ES"/>
        </a:p>
      </dgm:t>
    </dgm:pt>
    <dgm:pt modelId="{5117AC69-FE01-42A2-8676-1C3AE60950F1}">
      <dgm:prSet phldrT="[Texto]"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Secretario</a:t>
          </a:r>
          <a:endParaRPr lang="es-ES" sz="2200" b="1" dirty="0">
            <a:latin typeface="Nunito"/>
          </a:endParaRPr>
        </a:p>
      </dgm:t>
    </dgm:pt>
    <dgm:pt modelId="{4E679B96-C572-419A-BD34-9086402A4F7B}" type="parTrans" cxnId="{A59827D5-FEDF-4D3F-8EC1-19E26170E160}">
      <dgm:prSet/>
      <dgm:spPr/>
      <dgm:t>
        <a:bodyPr/>
        <a:lstStyle/>
        <a:p>
          <a:endParaRPr lang="es-ES"/>
        </a:p>
      </dgm:t>
    </dgm:pt>
    <dgm:pt modelId="{3F38783E-717A-46AA-A694-B62CBB5630B1}" type="sibTrans" cxnId="{A59827D5-FEDF-4D3F-8EC1-19E26170E160}">
      <dgm:prSet/>
      <dgm:spPr/>
      <dgm:t>
        <a:bodyPr/>
        <a:lstStyle/>
        <a:p>
          <a:endParaRPr lang="es-ES"/>
        </a:p>
      </dgm:t>
    </dgm:pt>
    <dgm:pt modelId="{1538BCE2-9273-4752-9179-3F63128DBD93}">
      <dgm:prSet custT="1"/>
      <dgm:spPr/>
      <dgm:t>
        <a:bodyPr/>
        <a:lstStyle/>
        <a:p>
          <a:r>
            <a:rPr lang="es-MX" sz="2200" b="1" dirty="0" smtClean="0">
              <a:effectLst/>
              <a:latin typeface="Nunito"/>
            </a:rPr>
            <a:t>Puesto de salud</a:t>
          </a:r>
        </a:p>
      </dgm:t>
    </dgm:pt>
    <dgm:pt modelId="{FBB310BB-1B51-43EA-BA96-0A198F8D16E6}" type="parTrans" cxnId="{F57E09F8-DA0C-4217-BC14-D712866107C2}">
      <dgm:prSet/>
      <dgm:spPr/>
      <dgm:t>
        <a:bodyPr/>
        <a:lstStyle/>
        <a:p>
          <a:endParaRPr lang="es-ES"/>
        </a:p>
      </dgm:t>
    </dgm:pt>
    <dgm:pt modelId="{ABF2931D-6453-43AB-86F1-A0C685F99FCC}" type="sibTrans" cxnId="{F57E09F8-DA0C-4217-BC14-D712866107C2}">
      <dgm:prSet/>
      <dgm:spPr/>
      <dgm:t>
        <a:bodyPr/>
        <a:lstStyle/>
        <a:p>
          <a:endParaRPr lang="es-ES"/>
        </a:p>
      </dgm:t>
    </dgm:pt>
    <dgm:pt modelId="{464DBD01-4B0C-4A3C-AC4D-4DA6C52950A9}">
      <dgm:prSet custT="1"/>
      <dgm:spPr/>
      <dgm:t>
        <a:bodyPr/>
        <a:lstStyle/>
        <a:p>
          <a:r>
            <a:rPr lang="es-MX" sz="2200" b="1" dirty="0" smtClean="0">
              <a:effectLst/>
              <a:latin typeface="Nunito"/>
            </a:rPr>
            <a:t>Hogares</a:t>
          </a:r>
        </a:p>
      </dgm:t>
    </dgm:pt>
    <dgm:pt modelId="{BE7604A7-F849-49C0-9CB2-0F834B8AB952}" type="parTrans" cxnId="{7685ECFD-8C38-4BD1-961C-8432402B9F4D}">
      <dgm:prSet/>
      <dgm:spPr/>
      <dgm:t>
        <a:bodyPr/>
        <a:lstStyle/>
        <a:p>
          <a:endParaRPr lang="es-ES"/>
        </a:p>
      </dgm:t>
    </dgm:pt>
    <dgm:pt modelId="{4FE96443-3E24-48CA-9AD4-741BE6F25AD0}" type="sibTrans" cxnId="{7685ECFD-8C38-4BD1-961C-8432402B9F4D}">
      <dgm:prSet/>
      <dgm:spPr/>
      <dgm:t>
        <a:bodyPr/>
        <a:lstStyle/>
        <a:p>
          <a:endParaRPr lang="es-ES"/>
        </a:p>
      </dgm:t>
    </dgm:pt>
    <dgm:pt modelId="{7509798E-C43D-463D-ABEE-95FFEE6ADE2F}">
      <dgm:prSet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Operador /Fontanero</a:t>
          </a:r>
        </a:p>
      </dgm:t>
    </dgm:pt>
    <dgm:pt modelId="{CAD203B9-53AC-4E21-824B-E18D14E43500}" type="parTrans" cxnId="{8145EFAF-4813-4506-B033-899D3617F8C3}">
      <dgm:prSet/>
      <dgm:spPr/>
      <dgm:t>
        <a:bodyPr/>
        <a:lstStyle/>
        <a:p>
          <a:endParaRPr lang="es-ES"/>
        </a:p>
      </dgm:t>
    </dgm:pt>
    <dgm:pt modelId="{04DFFFE0-8AFB-4A2D-97AC-0F7FD4A2F348}" type="sibTrans" cxnId="{8145EFAF-4813-4506-B033-899D3617F8C3}">
      <dgm:prSet/>
      <dgm:spPr/>
      <dgm:t>
        <a:bodyPr/>
        <a:lstStyle/>
        <a:p>
          <a:endParaRPr lang="es-ES"/>
        </a:p>
      </dgm:t>
    </dgm:pt>
    <dgm:pt modelId="{137F01BC-588C-4079-8A40-87508EEA57E4}">
      <dgm:prSet custT="1"/>
      <dgm:spPr/>
      <dgm:t>
        <a:bodyPr/>
        <a:lstStyle/>
        <a:p>
          <a:r>
            <a:rPr lang="es-MX" sz="2200" b="1" dirty="0" smtClean="0">
              <a:effectLst/>
              <a:latin typeface="Nunito"/>
            </a:rPr>
            <a:t>Presidente del CAPS</a:t>
          </a:r>
        </a:p>
      </dgm:t>
    </dgm:pt>
    <dgm:pt modelId="{07E92F2F-F219-4ACD-9F44-C378F53DE1A5}" type="parTrans" cxnId="{AC0BF67A-724F-4F59-A24E-A439F5C843DC}">
      <dgm:prSet/>
      <dgm:spPr/>
      <dgm:t>
        <a:bodyPr/>
        <a:lstStyle/>
        <a:p>
          <a:endParaRPr lang="es-ES"/>
        </a:p>
      </dgm:t>
    </dgm:pt>
    <dgm:pt modelId="{9BE5A56A-67C6-44C6-B8C3-364C05AB7389}" type="sibTrans" cxnId="{AC0BF67A-724F-4F59-A24E-A439F5C843DC}">
      <dgm:prSet/>
      <dgm:spPr/>
      <dgm:t>
        <a:bodyPr/>
        <a:lstStyle/>
        <a:p>
          <a:endParaRPr lang="es-ES"/>
        </a:p>
      </dgm:t>
    </dgm:pt>
    <dgm:pt modelId="{BB4D6BDD-A51E-475E-9A0F-78C06CBA2DC1}">
      <dgm:prSet phldrT="[Texto]" custT="1"/>
      <dgm:spPr/>
      <dgm:t>
        <a:bodyPr/>
        <a:lstStyle/>
        <a:p>
          <a:r>
            <a:rPr lang="es-419" sz="2200" b="1" dirty="0" smtClean="0">
              <a:effectLst/>
              <a:latin typeface="Nunito"/>
            </a:rPr>
            <a:t>Tesorero</a:t>
          </a:r>
          <a:endParaRPr lang="es-ES" sz="2200" b="1" dirty="0">
            <a:latin typeface="Nunito"/>
          </a:endParaRPr>
        </a:p>
      </dgm:t>
    </dgm:pt>
    <dgm:pt modelId="{EEB8427B-0ACB-4BCD-9BCF-00206E209441}" type="parTrans" cxnId="{EF141EC2-B128-49AC-881E-FE9C138A5B65}">
      <dgm:prSet/>
      <dgm:spPr/>
      <dgm:t>
        <a:bodyPr/>
        <a:lstStyle/>
        <a:p>
          <a:endParaRPr lang="es-ES"/>
        </a:p>
      </dgm:t>
    </dgm:pt>
    <dgm:pt modelId="{6FCE144D-BFD2-4534-BAAB-951CD2934A57}" type="sibTrans" cxnId="{EF141EC2-B128-49AC-881E-FE9C138A5B65}">
      <dgm:prSet/>
      <dgm:spPr/>
      <dgm:t>
        <a:bodyPr/>
        <a:lstStyle/>
        <a:p>
          <a:endParaRPr lang="es-ES"/>
        </a:p>
      </dgm:t>
    </dgm:pt>
    <dgm:pt modelId="{6F4BFCFA-DDA9-454C-B79D-DE5F33F399E9}" type="pres">
      <dgm:prSet presAssocID="{5A13014A-E47A-4646-8215-54CEBB0F99B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5B0EB2-E1F2-47BF-BBB6-F5F7A274D510}" type="pres">
      <dgm:prSet presAssocID="{22AB0F7B-C79A-4747-A164-58F08C360857}" presName="compNode" presStyleCnt="0"/>
      <dgm:spPr/>
    </dgm:pt>
    <dgm:pt modelId="{A10D815A-D72A-4F56-BC2F-905F68DDC00C}" type="pres">
      <dgm:prSet presAssocID="{22AB0F7B-C79A-4747-A164-58F08C360857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D6A0C-1E29-4AB1-ACFA-0FB65E73139A}" type="pres">
      <dgm:prSet presAssocID="{22AB0F7B-C79A-4747-A164-58F08C36085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D7B8A-E1C4-42C5-B33B-38BCF9B5BA54}" type="pres">
      <dgm:prSet presAssocID="{22AB0F7B-C79A-4747-A164-58F08C360857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EBCD05A4-5A85-446E-BDAB-00C8A90C8E0F}" type="pres">
      <dgm:prSet presAssocID="{22AB0F7B-C79A-4747-A164-58F08C360857}" presName="adorn" presStyleLbl="fgAccFollowNode1" presStyleIdx="0" presStyleCnt="3"/>
      <dgm:spPr/>
    </dgm:pt>
    <dgm:pt modelId="{97B01B59-93FD-4740-B78E-2D93F3856BC2}" type="pres">
      <dgm:prSet presAssocID="{347D68F1-A64E-4BBD-8C3E-1DCEFBD81B2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1548CAF-FB00-4AA9-987A-7622ACA486B6}" type="pres">
      <dgm:prSet presAssocID="{FCFD281F-9D18-4B2E-A900-A06C707F2543}" presName="compNode" presStyleCnt="0"/>
      <dgm:spPr/>
    </dgm:pt>
    <dgm:pt modelId="{A53FF5B2-F163-4DD0-9091-D5BCC3533ABB}" type="pres">
      <dgm:prSet presAssocID="{FCFD281F-9D18-4B2E-A900-A06C707F254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1F0FB4-A405-482F-8A1B-E33ED5B54635}" type="pres">
      <dgm:prSet presAssocID="{FCFD281F-9D18-4B2E-A900-A06C707F254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3FDD06-4FAC-48C1-9FDB-F12C5429C36B}" type="pres">
      <dgm:prSet presAssocID="{FCFD281F-9D18-4B2E-A900-A06C707F2543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4B483415-EAF2-4DC3-A02B-F6D41BA44A54}" type="pres">
      <dgm:prSet presAssocID="{FCFD281F-9D18-4B2E-A900-A06C707F2543}" presName="adorn" presStyleLbl="fgAccFollow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95E4C4-587D-4946-84A1-52B697A859F8}" type="pres">
      <dgm:prSet presAssocID="{386CAD8B-398E-42A9-8B35-3C6FEFD719F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DEE3EDC-FBDB-416F-B6C6-5C2836BF1A11}" type="pres">
      <dgm:prSet presAssocID="{EEE5A59E-4EEB-4960-8C0D-68E861C1EB69}" presName="compNode" presStyleCnt="0"/>
      <dgm:spPr/>
    </dgm:pt>
    <dgm:pt modelId="{C8210C46-9700-406E-AC13-3B3D2565ED93}" type="pres">
      <dgm:prSet presAssocID="{EEE5A59E-4EEB-4960-8C0D-68E861C1EB6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60412-5E4F-4655-9488-C0DA2A619CA1}" type="pres">
      <dgm:prSet presAssocID="{EEE5A59E-4EEB-4960-8C0D-68E861C1EB6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355097-0E67-4716-B2A5-B309C26D3920}" type="pres">
      <dgm:prSet presAssocID="{EEE5A59E-4EEB-4960-8C0D-68E861C1EB69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080955AB-7CE7-41D1-8BBD-789E22A3AF9F}" type="pres">
      <dgm:prSet presAssocID="{EEE5A59E-4EEB-4960-8C0D-68E861C1EB69}" presName="adorn" presStyleLbl="fgAccFollowNod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A9787C6-639F-4E2A-A60E-13271212E3D4}" srcId="{5A13014A-E47A-4646-8215-54CEBB0F99BE}" destId="{22AB0F7B-C79A-4747-A164-58F08C360857}" srcOrd="0" destOrd="0" parTransId="{4AC9FF21-A9B0-49D1-B202-91513688728B}" sibTransId="{347D68F1-A64E-4BBD-8C3E-1DCEFBD81B28}"/>
    <dgm:cxn modelId="{2F5AA783-C511-45A7-80EE-0ADDD6880FBA}" type="presOf" srcId="{33835746-CF08-4017-8FA9-49516B813658}" destId="{A10D815A-D72A-4F56-BC2F-905F68DDC00C}" srcOrd="0" destOrd="0" presId="urn:microsoft.com/office/officeart/2005/8/layout/bList2"/>
    <dgm:cxn modelId="{057BFF2B-467A-4FC2-BE47-E843A231C381}" type="presOf" srcId="{22AB0F7B-C79A-4747-A164-58F08C360857}" destId="{42ED6A0C-1E29-4AB1-ACFA-0FB65E73139A}" srcOrd="0" destOrd="0" presId="urn:microsoft.com/office/officeart/2005/8/layout/bList2"/>
    <dgm:cxn modelId="{8A27D735-83B3-4C8D-9B30-2242D49FE3A5}" type="presOf" srcId="{1538BCE2-9273-4752-9179-3F63128DBD93}" destId="{A10D815A-D72A-4F56-BC2F-905F68DDC00C}" srcOrd="0" destOrd="1" presId="urn:microsoft.com/office/officeart/2005/8/layout/bList2"/>
    <dgm:cxn modelId="{AAA3F5E6-BECA-4080-A930-2B414C1955B5}" type="presOf" srcId="{5B70AFE4-757B-49ED-B8EE-9867C97669B7}" destId="{A53FF5B2-F163-4DD0-9091-D5BCC3533ABB}" srcOrd="0" destOrd="0" presId="urn:microsoft.com/office/officeart/2005/8/layout/bList2"/>
    <dgm:cxn modelId="{F57E09F8-DA0C-4217-BC14-D712866107C2}" srcId="{22AB0F7B-C79A-4747-A164-58F08C360857}" destId="{1538BCE2-9273-4752-9179-3F63128DBD93}" srcOrd="1" destOrd="0" parTransId="{FBB310BB-1B51-43EA-BA96-0A198F8D16E6}" sibTransId="{ABF2931D-6453-43AB-86F1-A0C685F99FCC}"/>
    <dgm:cxn modelId="{300DD386-6FFE-49EE-B4E9-EBA7DC842324}" type="presOf" srcId="{386CAD8B-398E-42A9-8B35-3C6FEFD719F8}" destId="{AF95E4C4-587D-4946-84A1-52B697A859F8}" srcOrd="0" destOrd="0" presId="urn:microsoft.com/office/officeart/2005/8/layout/bList2"/>
    <dgm:cxn modelId="{D795F597-E615-4F07-844F-2AAB7853F5CB}" type="presOf" srcId="{FCFD281F-9D18-4B2E-A900-A06C707F2543}" destId="{E43FDD06-4FAC-48C1-9FDB-F12C5429C36B}" srcOrd="1" destOrd="0" presId="urn:microsoft.com/office/officeart/2005/8/layout/bList2"/>
    <dgm:cxn modelId="{DC852C67-4EA1-4164-91FF-3A7FE40FC3F1}" type="presOf" srcId="{EEE5A59E-4EEB-4960-8C0D-68E861C1EB69}" destId="{8AE60412-5E4F-4655-9488-C0DA2A619CA1}" srcOrd="0" destOrd="0" presId="urn:microsoft.com/office/officeart/2005/8/layout/bList2"/>
    <dgm:cxn modelId="{195F7056-DCFD-487D-BFCA-7413334BBC9C}" type="presOf" srcId="{FCFD281F-9D18-4B2E-A900-A06C707F2543}" destId="{CB1F0FB4-A405-482F-8A1B-E33ED5B54635}" srcOrd="0" destOrd="0" presId="urn:microsoft.com/office/officeart/2005/8/layout/bList2"/>
    <dgm:cxn modelId="{F02F721D-212C-4F74-96DC-0AEB0686065B}" srcId="{5A13014A-E47A-4646-8215-54CEBB0F99BE}" destId="{EEE5A59E-4EEB-4960-8C0D-68E861C1EB69}" srcOrd="2" destOrd="0" parTransId="{A9CBEF57-E6D1-434A-B879-8E120A8BB65A}" sibTransId="{ED7D0EE8-7718-4E4C-A434-33DE13576B2B}"/>
    <dgm:cxn modelId="{7685ECFD-8C38-4BD1-961C-8432402B9F4D}" srcId="{22AB0F7B-C79A-4747-A164-58F08C360857}" destId="{464DBD01-4B0C-4A3C-AC4D-4DA6C52950A9}" srcOrd="2" destOrd="0" parTransId="{BE7604A7-F849-49C0-9CB2-0F834B8AB952}" sibTransId="{4FE96443-3E24-48CA-9AD4-741BE6F25AD0}"/>
    <dgm:cxn modelId="{8145EFAF-4813-4506-B033-899D3617F8C3}" srcId="{22AB0F7B-C79A-4747-A164-58F08C360857}" destId="{7509798E-C43D-463D-ABEE-95FFEE6ADE2F}" srcOrd="3" destOrd="0" parTransId="{CAD203B9-53AC-4E21-824B-E18D14E43500}" sibTransId="{04DFFFE0-8AFB-4A2D-97AC-0F7FD4A2F348}"/>
    <dgm:cxn modelId="{CA54766A-E85C-45EE-854D-896EF3EF20F4}" srcId="{5A13014A-E47A-4646-8215-54CEBB0F99BE}" destId="{FCFD281F-9D18-4B2E-A900-A06C707F2543}" srcOrd="1" destOrd="0" parTransId="{9C541940-1940-4AF0-BE43-EC120E2645E1}" sibTransId="{386CAD8B-398E-42A9-8B35-3C6FEFD719F8}"/>
    <dgm:cxn modelId="{AC0BF67A-724F-4F59-A24E-A439F5C843DC}" srcId="{22AB0F7B-C79A-4747-A164-58F08C360857}" destId="{137F01BC-588C-4079-8A40-87508EEA57E4}" srcOrd="4" destOrd="0" parTransId="{07E92F2F-F219-4ACD-9F44-C378F53DE1A5}" sibTransId="{9BE5A56A-67C6-44C6-B8C3-364C05AB7389}"/>
    <dgm:cxn modelId="{7F5BCD8E-A059-4BD1-8695-A5F8DA1D6B64}" srcId="{FCFD281F-9D18-4B2E-A900-A06C707F2543}" destId="{5B70AFE4-757B-49ED-B8EE-9867C97669B7}" srcOrd="0" destOrd="0" parTransId="{10EAE032-00E1-445B-89EC-FA4108019417}" sibTransId="{82CF02F5-8A05-40FE-A1E7-1BC0956F67BF}"/>
    <dgm:cxn modelId="{3B4A164F-3469-4425-AD39-573ECF45868C}" type="presOf" srcId="{5117AC69-FE01-42A2-8676-1C3AE60950F1}" destId="{C8210C46-9700-406E-AC13-3B3D2565ED93}" srcOrd="0" destOrd="1" presId="urn:microsoft.com/office/officeart/2005/8/layout/bList2"/>
    <dgm:cxn modelId="{4B462FDB-6790-416B-9130-397DC906196D}" type="presOf" srcId="{464DBD01-4B0C-4A3C-AC4D-4DA6C52950A9}" destId="{A10D815A-D72A-4F56-BC2F-905F68DDC00C}" srcOrd="0" destOrd="2" presId="urn:microsoft.com/office/officeart/2005/8/layout/bList2"/>
    <dgm:cxn modelId="{8BC6E62B-B79A-4373-921B-6F9C77ECC44E}" type="presOf" srcId="{7509798E-C43D-463D-ABEE-95FFEE6ADE2F}" destId="{A10D815A-D72A-4F56-BC2F-905F68DDC00C}" srcOrd="0" destOrd="3" presId="urn:microsoft.com/office/officeart/2005/8/layout/bList2"/>
    <dgm:cxn modelId="{A59827D5-FEDF-4D3F-8EC1-19E26170E160}" srcId="{EEE5A59E-4EEB-4960-8C0D-68E861C1EB69}" destId="{5117AC69-FE01-42A2-8676-1C3AE60950F1}" srcOrd="1" destOrd="0" parTransId="{4E679B96-C572-419A-BD34-9086402A4F7B}" sibTransId="{3F38783E-717A-46AA-A694-B62CBB5630B1}"/>
    <dgm:cxn modelId="{F09E818D-8A3A-4C60-9F05-D533130ECA1D}" type="presOf" srcId="{BB4D6BDD-A51E-475E-9A0F-78C06CBA2DC1}" destId="{C8210C46-9700-406E-AC13-3B3D2565ED93}" srcOrd="0" destOrd="2" presId="urn:microsoft.com/office/officeart/2005/8/layout/bList2"/>
    <dgm:cxn modelId="{CB75023E-6660-4533-A33D-FD145D96DAFD}" type="presOf" srcId="{22AB0F7B-C79A-4747-A164-58F08C360857}" destId="{DDBD7B8A-E1C4-42C5-B33B-38BCF9B5BA54}" srcOrd="1" destOrd="0" presId="urn:microsoft.com/office/officeart/2005/8/layout/bList2"/>
    <dgm:cxn modelId="{0708517C-B4CA-4A1F-81EA-787767EAA281}" srcId="{22AB0F7B-C79A-4747-A164-58F08C360857}" destId="{33835746-CF08-4017-8FA9-49516B813658}" srcOrd="0" destOrd="0" parTransId="{C167F263-B10B-48DB-909C-DF793F066F32}" sibTransId="{FCD017CD-4E71-4603-A028-8E34A55B6D67}"/>
    <dgm:cxn modelId="{DFC00F24-DE07-4EA3-BAF0-7967B8AA56F4}" srcId="{EEE5A59E-4EEB-4960-8C0D-68E861C1EB69}" destId="{F54A7D9C-8CC7-40EC-A587-16E344C89448}" srcOrd="0" destOrd="0" parTransId="{6C87349C-3FCE-4BC1-8B43-2756A654F80B}" sibTransId="{FB1C7FBD-59C3-4D0F-9953-1D9E873DC9EB}"/>
    <dgm:cxn modelId="{7A223A2E-2178-449C-809F-06F85275860A}" type="presOf" srcId="{137F01BC-588C-4079-8A40-87508EEA57E4}" destId="{A10D815A-D72A-4F56-BC2F-905F68DDC00C}" srcOrd="0" destOrd="4" presId="urn:microsoft.com/office/officeart/2005/8/layout/bList2"/>
    <dgm:cxn modelId="{ED4DEFA4-B7D5-4772-AAB6-964AC361C438}" type="presOf" srcId="{EEE5A59E-4EEB-4960-8C0D-68E861C1EB69}" destId="{65355097-0E67-4716-B2A5-B309C26D3920}" srcOrd="1" destOrd="0" presId="urn:microsoft.com/office/officeart/2005/8/layout/bList2"/>
    <dgm:cxn modelId="{B3882AB3-57ED-4C3C-8A52-2DE1E9722221}" type="presOf" srcId="{347D68F1-A64E-4BBD-8C3E-1DCEFBD81B28}" destId="{97B01B59-93FD-4740-B78E-2D93F3856BC2}" srcOrd="0" destOrd="0" presId="urn:microsoft.com/office/officeart/2005/8/layout/bList2"/>
    <dgm:cxn modelId="{1A2E8D61-BAE5-4F6A-8DC4-1A9B47F8CD65}" type="presOf" srcId="{5A13014A-E47A-4646-8215-54CEBB0F99BE}" destId="{6F4BFCFA-DDA9-454C-B79D-DE5F33F399E9}" srcOrd="0" destOrd="0" presId="urn:microsoft.com/office/officeart/2005/8/layout/bList2"/>
    <dgm:cxn modelId="{6A5FD825-15DE-437B-988D-9AC275C59392}" type="presOf" srcId="{F54A7D9C-8CC7-40EC-A587-16E344C89448}" destId="{C8210C46-9700-406E-AC13-3B3D2565ED93}" srcOrd="0" destOrd="0" presId="urn:microsoft.com/office/officeart/2005/8/layout/bList2"/>
    <dgm:cxn modelId="{EF141EC2-B128-49AC-881E-FE9C138A5B65}" srcId="{EEE5A59E-4EEB-4960-8C0D-68E861C1EB69}" destId="{BB4D6BDD-A51E-475E-9A0F-78C06CBA2DC1}" srcOrd="2" destOrd="0" parTransId="{EEB8427B-0ACB-4BCD-9BCF-00206E209441}" sibTransId="{6FCE144D-BFD2-4534-BAAB-951CD2934A57}"/>
    <dgm:cxn modelId="{106D55E7-5150-446F-B642-96979CB8F509}" type="presParOf" srcId="{6F4BFCFA-DDA9-454C-B79D-DE5F33F399E9}" destId="{615B0EB2-E1F2-47BF-BBB6-F5F7A274D510}" srcOrd="0" destOrd="0" presId="urn:microsoft.com/office/officeart/2005/8/layout/bList2"/>
    <dgm:cxn modelId="{1B4F2DDE-4872-43AE-B6C8-0D21E3155841}" type="presParOf" srcId="{615B0EB2-E1F2-47BF-BBB6-F5F7A274D510}" destId="{A10D815A-D72A-4F56-BC2F-905F68DDC00C}" srcOrd="0" destOrd="0" presId="urn:microsoft.com/office/officeart/2005/8/layout/bList2"/>
    <dgm:cxn modelId="{A9888F98-C345-4467-9BF9-7232210FFE73}" type="presParOf" srcId="{615B0EB2-E1F2-47BF-BBB6-F5F7A274D510}" destId="{42ED6A0C-1E29-4AB1-ACFA-0FB65E73139A}" srcOrd="1" destOrd="0" presId="urn:microsoft.com/office/officeart/2005/8/layout/bList2"/>
    <dgm:cxn modelId="{865AC989-A34C-451B-B31C-E414983228AC}" type="presParOf" srcId="{615B0EB2-E1F2-47BF-BBB6-F5F7A274D510}" destId="{DDBD7B8A-E1C4-42C5-B33B-38BCF9B5BA54}" srcOrd="2" destOrd="0" presId="urn:microsoft.com/office/officeart/2005/8/layout/bList2"/>
    <dgm:cxn modelId="{1FEE5FB7-D0AC-452F-82D8-A108F5007E13}" type="presParOf" srcId="{615B0EB2-E1F2-47BF-BBB6-F5F7A274D510}" destId="{EBCD05A4-5A85-446E-BDAB-00C8A90C8E0F}" srcOrd="3" destOrd="0" presId="urn:microsoft.com/office/officeart/2005/8/layout/bList2"/>
    <dgm:cxn modelId="{9E945445-7D44-49D4-8194-66C5C34104EB}" type="presParOf" srcId="{6F4BFCFA-DDA9-454C-B79D-DE5F33F399E9}" destId="{97B01B59-93FD-4740-B78E-2D93F3856BC2}" srcOrd="1" destOrd="0" presId="urn:microsoft.com/office/officeart/2005/8/layout/bList2"/>
    <dgm:cxn modelId="{3F036EAF-CE87-4C6F-BEFF-106716533839}" type="presParOf" srcId="{6F4BFCFA-DDA9-454C-B79D-DE5F33F399E9}" destId="{41548CAF-FB00-4AA9-987A-7622ACA486B6}" srcOrd="2" destOrd="0" presId="urn:microsoft.com/office/officeart/2005/8/layout/bList2"/>
    <dgm:cxn modelId="{B90F9003-79B3-4A09-AB30-DB5752899E08}" type="presParOf" srcId="{41548CAF-FB00-4AA9-987A-7622ACA486B6}" destId="{A53FF5B2-F163-4DD0-9091-D5BCC3533ABB}" srcOrd="0" destOrd="0" presId="urn:microsoft.com/office/officeart/2005/8/layout/bList2"/>
    <dgm:cxn modelId="{1D4E9A1C-7CBD-42D5-98DE-4EFF667DB07F}" type="presParOf" srcId="{41548CAF-FB00-4AA9-987A-7622ACA486B6}" destId="{CB1F0FB4-A405-482F-8A1B-E33ED5B54635}" srcOrd="1" destOrd="0" presId="urn:microsoft.com/office/officeart/2005/8/layout/bList2"/>
    <dgm:cxn modelId="{60C66754-C0EB-4CAF-9525-B1F08706729B}" type="presParOf" srcId="{41548CAF-FB00-4AA9-987A-7622ACA486B6}" destId="{E43FDD06-4FAC-48C1-9FDB-F12C5429C36B}" srcOrd="2" destOrd="0" presId="urn:microsoft.com/office/officeart/2005/8/layout/bList2"/>
    <dgm:cxn modelId="{A73B1C33-0157-4C76-8FF4-A0FA02FCB0DE}" type="presParOf" srcId="{41548CAF-FB00-4AA9-987A-7622ACA486B6}" destId="{4B483415-EAF2-4DC3-A02B-F6D41BA44A54}" srcOrd="3" destOrd="0" presId="urn:microsoft.com/office/officeart/2005/8/layout/bList2"/>
    <dgm:cxn modelId="{79EF8822-0852-49B7-B5E0-20D00247E507}" type="presParOf" srcId="{6F4BFCFA-DDA9-454C-B79D-DE5F33F399E9}" destId="{AF95E4C4-587D-4946-84A1-52B697A859F8}" srcOrd="3" destOrd="0" presId="urn:microsoft.com/office/officeart/2005/8/layout/bList2"/>
    <dgm:cxn modelId="{764936B6-DFBF-4A68-8BC7-6688374C83DE}" type="presParOf" srcId="{6F4BFCFA-DDA9-454C-B79D-DE5F33F399E9}" destId="{CDEE3EDC-FBDB-416F-B6C6-5C2836BF1A11}" srcOrd="4" destOrd="0" presId="urn:microsoft.com/office/officeart/2005/8/layout/bList2"/>
    <dgm:cxn modelId="{1A33587A-FD19-47A1-895F-2EACFE34EF92}" type="presParOf" srcId="{CDEE3EDC-FBDB-416F-B6C6-5C2836BF1A11}" destId="{C8210C46-9700-406E-AC13-3B3D2565ED93}" srcOrd="0" destOrd="0" presId="urn:microsoft.com/office/officeart/2005/8/layout/bList2"/>
    <dgm:cxn modelId="{22E7C77C-7CCE-4B1B-8764-B363865754CB}" type="presParOf" srcId="{CDEE3EDC-FBDB-416F-B6C6-5C2836BF1A11}" destId="{8AE60412-5E4F-4655-9488-C0DA2A619CA1}" srcOrd="1" destOrd="0" presId="urn:microsoft.com/office/officeart/2005/8/layout/bList2"/>
    <dgm:cxn modelId="{C2BDCCB6-A45F-4D07-A5D0-711F216DF9B9}" type="presParOf" srcId="{CDEE3EDC-FBDB-416F-B6C6-5C2836BF1A11}" destId="{65355097-0E67-4716-B2A5-B309C26D3920}" srcOrd="2" destOrd="0" presId="urn:microsoft.com/office/officeart/2005/8/layout/bList2"/>
    <dgm:cxn modelId="{0055775D-AF73-440D-94CD-AF8ECCBDFD7B}" type="presParOf" srcId="{CDEE3EDC-FBDB-416F-B6C6-5C2836BF1A11}" destId="{080955AB-7CE7-41D1-8BBD-789E22A3AF9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DDC8C-40DB-42B8-B18C-9999EFE9E1F8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8A7FB1C-A1D4-4435-B112-0996E520953D}">
      <dgm:prSet phldrT="[Texto]"/>
      <dgm:spPr/>
      <dgm:t>
        <a:bodyPr/>
        <a:lstStyle/>
        <a:p>
          <a:pPr algn="just"/>
          <a:r>
            <a:rPr lang="es-419" b="1" smtClean="0">
              <a:latin typeface="Nunito"/>
            </a:rPr>
            <a:t>Fase 1: Tareas preliminares</a:t>
          </a:r>
          <a:endParaRPr lang="es-ES" dirty="0">
            <a:latin typeface="Nunito"/>
          </a:endParaRPr>
        </a:p>
      </dgm:t>
    </dgm:pt>
    <dgm:pt modelId="{7019C4EE-8059-4858-9B29-92BFEDC70A0E}" type="parTrans" cxnId="{56BFECFE-0654-4637-876D-8F595887D2A7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6108DC12-723A-4458-BFA2-CE58843137BC}" type="sibTrans" cxnId="{56BFECFE-0654-4637-876D-8F595887D2A7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A1CC20E4-1572-4CDC-BEFF-ED30A1C817A0}">
      <dgm:prSet phldrT="[Texto]" custT="1"/>
      <dgm:spPr/>
      <dgm:t>
        <a:bodyPr/>
        <a:lstStyle/>
        <a:p>
          <a:pPr algn="just"/>
          <a:r>
            <a:rPr lang="es-419" sz="2800" b="0" smtClean="0">
              <a:latin typeface="Nunito"/>
            </a:rPr>
            <a:t>Configurar el inventario de comunidades</a:t>
          </a:r>
        </a:p>
        <a:p>
          <a:pPr algn="just"/>
          <a:r>
            <a:rPr lang="es-ES" sz="2800" b="0" smtClean="0">
              <a:latin typeface="Nunito"/>
            </a:rPr>
            <a:t>      </a:t>
          </a:r>
          <a:endParaRPr lang="es-ES" sz="2800" b="0" dirty="0">
            <a:latin typeface="Nunito"/>
          </a:endParaRPr>
        </a:p>
      </dgm:t>
    </dgm:pt>
    <dgm:pt modelId="{FC4360D8-3A69-415A-8A4D-D3F61E244A71}" type="parTrans" cxnId="{F22F0095-D046-4F25-A1C5-E7ED7B214520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97EB01FE-79A2-4CA5-B8E6-DD88172C7ABE}" type="sibTrans" cxnId="{F22F0095-D046-4F25-A1C5-E7ED7B214520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D9E5B329-9EED-4FE6-B314-06441FECCFFD}">
      <dgm:prSet phldrT="[Texto]" custT="1"/>
      <dgm:spPr/>
      <dgm:t>
        <a:bodyPr/>
        <a:lstStyle/>
        <a:p>
          <a:pPr algn="just"/>
          <a:r>
            <a:rPr lang="es-419" sz="3200" smtClean="0">
              <a:latin typeface="Nunito"/>
            </a:rPr>
            <a:t>Planificación y Agenda</a:t>
          </a:r>
          <a:endParaRPr lang="es-ES" sz="3200" dirty="0">
            <a:latin typeface="Nunito"/>
          </a:endParaRPr>
        </a:p>
      </dgm:t>
    </dgm:pt>
    <dgm:pt modelId="{2BADC303-940E-441B-8E50-361BF754AC8C}" type="parTrans" cxnId="{381A8CB7-E1EE-48C0-9AFC-5689A7790C97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5FA6D4E5-98CD-4F53-A173-7D9BD74C8516}" type="sibTrans" cxnId="{381A8CB7-E1EE-48C0-9AFC-5689A7790C97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488CE69D-C55D-437F-BE98-4C142BA0E50F}">
      <dgm:prSet phldrT="[Texto]" custT="1"/>
      <dgm:spPr/>
      <dgm:t>
        <a:bodyPr/>
        <a:lstStyle/>
        <a:p>
          <a:pPr algn="just"/>
          <a:r>
            <a:rPr lang="es-419" sz="3200" smtClean="0">
              <a:latin typeface="Nunito"/>
            </a:rPr>
            <a:t>Establecer contacto con los diferentes actores</a:t>
          </a:r>
          <a:endParaRPr lang="es-ES" sz="3200" dirty="0">
            <a:latin typeface="Nunito"/>
          </a:endParaRPr>
        </a:p>
      </dgm:t>
    </dgm:pt>
    <dgm:pt modelId="{DD0C772C-9E5C-4A82-ABB9-9E4282FB4076}" type="parTrans" cxnId="{9FF01A29-A9B1-45B9-9491-5377861B7909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2253AABF-7BA0-4718-867C-6492B5948CC8}" type="sibTrans" cxnId="{9FF01A29-A9B1-45B9-9491-5377861B7909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57A9759E-E6A2-40E1-AA44-3CBDEF6E92DE}">
      <dgm:prSet phldrT="[Texto]" custT="1"/>
      <dgm:spPr/>
      <dgm:t>
        <a:bodyPr/>
        <a:lstStyle/>
        <a:p>
          <a:pPr algn="just"/>
          <a:r>
            <a:rPr lang="es-419" sz="3200" smtClean="0">
              <a:latin typeface="Nunito"/>
            </a:rPr>
            <a:t>Capacitación</a:t>
          </a:r>
          <a:endParaRPr lang="es-ES" sz="3200" dirty="0">
            <a:latin typeface="Nunito"/>
          </a:endParaRPr>
        </a:p>
      </dgm:t>
    </dgm:pt>
    <dgm:pt modelId="{2924ABC0-2523-4871-8B17-9351C372D005}" type="parTrans" cxnId="{B5E74C7F-3B79-40BC-BFC6-30E1D21F6E06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2B2AD031-D88E-4ED3-9C1A-CFF13C24FE99}" type="sibTrans" cxnId="{B5E74C7F-3B79-40BC-BFC6-30E1D21F6E06}">
      <dgm:prSet/>
      <dgm:spPr/>
      <dgm:t>
        <a:bodyPr/>
        <a:lstStyle/>
        <a:p>
          <a:pPr algn="just"/>
          <a:endParaRPr lang="es-ES">
            <a:latin typeface="Nunito"/>
          </a:endParaRPr>
        </a:p>
      </dgm:t>
    </dgm:pt>
    <dgm:pt modelId="{207DD9AC-A214-46B6-89C2-9834E2B2067F}" type="pres">
      <dgm:prSet presAssocID="{FF5DDC8C-40DB-42B8-B18C-9999EFE9E1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21615D1-8C62-4417-9A57-560B05DE22C7}" type="pres">
      <dgm:prSet presAssocID="{58A7FB1C-A1D4-4435-B112-0996E520953D}" presName="root" presStyleCnt="0"/>
      <dgm:spPr/>
      <dgm:t>
        <a:bodyPr/>
        <a:lstStyle/>
        <a:p>
          <a:endParaRPr lang="es-ES"/>
        </a:p>
      </dgm:t>
    </dgm:pt>
    <dgm:pt modelId="{9C530C25-D9A3-4C53-819B-C0A18A504BAA}" type="pres">
      <dgm:prSet presAssocID="{58A7FB1C-A1D4-4435-B112-0996E520953D}" presName="rootComposite" presStyleCnt="0"/>
      <dgm:spPr/>
      <dgm:t>
        <a:bodyPr/>
        <a:lstStyle/>
        <a:p>
          <a:endParaRPr lang="es-ES"/>
        </a:p>
      </dgm:t>
    </dgm:pt>
    <dgm:pt modelId="{BB3ACDD3-94EE-49F2-8869-717F43CC7A6B}" type="pres">
      <dgm:prSet presAssocID="{58A7FB1C-A1D4-4435-B112-0996E520953D}" presName="rootText" presStyleLbl="node1" presStyleIdx="0" presStyleCnt="1" custLinFactX="-100000" custLinFactNeighborX="-122797"/>
      <dgm:spPr/>
      <dgm:t>
        <a:bodyPr/>
        <a:lstStyle/>
        <a:p>
          <a:endParaRPr lang="es-ES"/>
        </a:p>
      </dgm:t>
    </dgm:pt>
    <dgm:pt modelId="{8B1D428E-FCED-4A59-BAB2-D830739C5E3A}" type="pres">
      <dgm:prSet presAssocID="{58A7FB1C-A1D4-4435-B112-0996E520953D}" presName="rootConnector" presStyleLbl="node1" presStyleIdx="0" presStyleCnt="1"/>
      <dgm:spPr/>
      <dgm:t>
        <a:bodyPr/>
        <a:lstStyle/>
        <a:p>
          <a:endParaRPr lang="es-ES"/>
        </a:p>
      </dgm:t>
    </dgm:pt>
    <dgm:pt modelId="{2E37F1F4-2F68-4EC5-A358-CDBE671A8785}" type="pres">
      <dgm:prSet presAssocID="{58A7FB1C-A1D4-4435-B112-0996E520953D}" presName="childShape" presStyleCnt="0"/>
      <dgm:spPr/>
      <dgm:t>
        <a:bodyPr/>
        <a:lstStyle/>
        <a:p>
          <a:endParaRPr lang="es-ES"/>
        </a:p>
      </dgm:t>
    </dgm:pt>
    <dgm:pt modelId="{22C4660E-AA30-4A76-8EC7-14EA64B5634A}" type="pres">
      <dgm:prSet presAssocID="{FC4360D8-3A69-415A-8A4D-D3F61E244A71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400F26E-6958-4C12-9802-93C344753BD1}" type="pres">
      <dgm:prSet presAssocID="{A1CC20E4-1572-4CDC-BEFF-ED30A1C817A0}" presName="childText" presStyleLbl="bgAcc1" presStyleIdx="0" presStyleCnt="4" custScaleX="526797" custLinFactNeighborX="-50144" custLinFactNeighborY="-99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499BA-A8EC-4E0E-8E2D-1CB7C878B21D}" type="pres">
      <dgm:prSet presAssocID="{2BADC303-940E-441B-8E50-361BF754AC8C}" presName="Name13" presStyleLbl="parChTrans1D2" presStyleIdx="1" presStyleCnt="4"/>
      <dgm:spPr/>
      <dgm:t>
        <a:bodyPr/>
        <a:lstStyle/>
        <a:p>
          <a:endParaRPr lang="es-ES"/>
        </a:p>
      </dgm:t>
    </dgm:pt>
    <dgm:pt modelId="{4175D2E8-723E-46E5-AEB8-449F513FB1E2}" type="pres">
      <dgm:prSet presAssocID="{D9E5B329-9EED-4FE6-B314-06441FECCFFD}" presName="childText" presStyleLbl="bgAcc1" presStyleIdx="1" presStyleCnt="4" custScaleX="529312" custLinFactNeighborX="-51394" custLinFactNeighborY="-92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F310D9-D977-4E61-8DDF-05E3D909EFC6}" type="pres">
      <dgm:prSet presAssocID="{DD0C772C-9E5C-4A82-ABB9-9E4282FB4076}" presName="Name13" presStyleLbl="parChTrans1D2" presStyleIdx="2" presStyleCnt="4"/>
      <dgm:spPr/>
      <dgm:t>
        <a:bodyPr/>
        <a:lstStyle/>
        <a:p>
          <a:endParaRPr lang="es-ES"/>
        </a:p>
      </dgm:t>
    </dgm:pt>
    <dgm:pt modelId="{53417B56-8C00-4997-9F96-65455517061A}" type="pres">
      <dgm:prSet presAssocID="{488CE69D-C55D-437F-BE98-4C142BA0E50F}" presName="childText" presStyleLbl="bgAcc1" presStyleIdx="2" presStyleCnt="4" custScaleX="528942" custLinFactNeighborX="-50144" custLinFactNeighborY="-5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7533B9-2B50-4039-B9D7-48CE95056F1E}" type="pres">
      <dgm:prSet presAssocID="{2924ABC0-2523-4871-8B17-9351C372D005}" presName="Name13" presStyleLbl="parChTrans1D2" presStyleIdx="3" presStyleCnt="4"/>
      <dgm:spPr/>
      <dgm:t>
        <a:bodyPr/>
        <a:lstStyle/>
        <a:p>
          <a:endParaRPr lang="es-ES"/>
        </a:p>
      </dgm:t>
    </dgm:pt>
    <dgm:pt modelId="{6F79C9B1-B06C-45F8-A811-136DABD4C95B}" type="pres">
      <dgm:prSet presAssocID="{57A9759E-E6A2-40E1-AA44-3CBDEF6E92DE}" presName="childText" presStyleLbl="bgAcc1" presStyleIdx="3" presStyleCnt="4" custScaleX="528942" custLinFactNeighborX="-48894" custLinFactNeighborY="-50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D2AF7C-7E10-4589-8C05-0D68C4FDADA5}" type="presOf" srcId="{2BADC303-940E-441B-8E50-361BF754AC8C}" destId="{84E499BA-A8EC-4E0E-8E2D-1CB7C878B21D}" srcOrd="0" destOrd="0" presId="urn:microsoft.com/office/officeart/2005/8/layout/hierarchy3"/>
    <dgm:cxn modelId="{ED9B2E01-357F-4755-980D-99A1C487C682}" type="presOf" srcId="{58A7FB1C-A1D4-4435-B112-0996E520953D}" destId="{8B1D428E-FCED-4A59-BAB2-D830739C5E3A}" srcOrd="1" destOrd="0" presId="urn:microsoft.com/office/officeart/2005/8/layout/hierarchy3"/>
    <dgm:cxn modelId="{B5E74C7F-3B79-40BC-BFC6-30E1D21F6E06}" srcId="{58A7FB1C-A1D4-4435-B112-0996E520953D}" destId="{57A9759E-E6A2-40E1-AA44-3CBDEF6E92DE}" srcOrd="3" destOrd="0" parTransId="{2924ABC0-2523-4871-8B17-9351C372D005}" sibTransId="{2B2AD031-D88E-4ED3-9C1A-CFF13C24FE99}"/>
    <dgm:cxn modelId="{6FCCC507-B515-40F5-A3B4-C34CF261D92F}" type="presOf" srcId="{D9E5B329-9EED-4FE6-B314-06441FECCFFD}" destId="{4175D2E8-723E-46E5-AEB8-449F513FB1E2}" srcOrd="0" destOrd="0" presId="urn:microsoft.com/office/officeart/2005/8/layout/hierarchy3"/>
    <dgm:cxn modelId="{3E68B445-D16F-4FBF-8592-7CD8440F0B7D}" type="presOf" srcId="{58A7FB1C-A1D4-4435-B112-0996E520953D}" destId="{BB3ACDD3-94EE-49F2-8869-717F43CC7A6B}" srcOrd="0" destOrd="0" presId="urn:microsoft.com/office/officeart/2005/8/layout/hierarchy3"/>
    <dgm:cxn modelId="{F803F0C0-941B-449F-AEF9-BE2FE6E361F3}" type="presOf" srcId="{FC4360D8-3A69-415A-8A4D-D3F61E244A71}" destId="{22C4660E-AA30-4A76-8EC7-14EA64B5634A}" srcOrd="0" destOrd="0" presId="urn:microsoft.com/office/officeart/2005/8/layout/hierarchy3"/>
    <dgm:cxn modelId="{9FF01A29-A9B1-45B9-9491-5377861B7909}" srcId="{58A7FB1C-A1D4-4435-B112-0996E520953D}" destId="{488CE69D-C55D-437F-BE98-4C142BA0E50F}" srcOrd="2" destOrd="0" parTransId="{DD0C772C-9E5C-4A82-ABB9-9E4282FB4076}" sibTransId="{2253AABF-7BA0-4718-867C-6492B5948CC8}"/>
    <dgm:cxn modelId="{683DBED7-0D1F-4815-A83D-0C0FB3898326}" type="presOf" srcId="{DD0C772C-9E5C-4A82-ABB9-9E4282FB4076}" destId="{AAF310D9-D977-4E61-8DDF-05E3D909EFC6}" srcOrd="0" destOrd="0" presId="urn:microsoft.com/office/officeart/2005/8/layout/hierarchy3"/>
    <dgm:cxn modelId="{A67A1558-720B-4759-A0A3-EC541E85F693}" type="presOf" srcId="{A1CC20E4-1572-4CDC-BEFF-ED30A1C817A0}" destId="{E400F26E-6958-4C12-9802-93C344753BD1}" srcOrd="0" destOrd="0" presId="urn:microsoft.com/office/officeart/2005/8/layout/hierarchy3"/>
    <dgm:cxn modelId="{3DE0C285-0C95-401E-B4E5-83A66CDFEC5E}" type="presOf" srcId="{488CE69D-C55D-437F-BE98-4C142BA0E50F}" destId="{53417B56-8C00-4997-9F96-65455517061A}" srcOrd="0" destOrd="0" presId="urn:microsoft.com/office/officeart/2005/8/layout/hierarchy3"/>
    <dgm:cxn modelId="{BA2ACF54-2C81-4B07-B35C-F639A53FC48C}" type="presOf" srcId="{FF5DDC8C-40DB-42B8-B18C-9999EFE9E1F8}" destId="{207DD9AC-A214-46B6-89C2-9834E2B2067F}" srcOrd="0" destOrd="0" presId="urn:microsoft.com/office/officeart/2005/8/layout/hierarchy3"/>
    <dgm:cxn modelId="{56BFECFE-0654-4637-876D-8F595887D2A7}" srcId="{FF5DDC8C-40DB-42B8-B18C-9999EFE9E1F8}" destId="{58A7FB1C-A1D4-4435-B112-0996E520953D}" srcOrd="0" destOrd="0" parTransId="{7019C4EE-8059-4858-9B29-92BFEDC70A0E}" sibTransId="{6108DC12-723A-4458-BFA2-CE58843137BC}"/>
    <dgm:cxn modelId="{3424F1B7-1D57-4923-8E12-E0F75D0700D7}" type="presOf" srcId="{2924ABC0-2523-4871-8B17-9351C372D005}" destId="{037533B9-2B50-4039-B9D7-48CE95056F1E}" srcOrd="0" destOrd="0" presId="urn:microsoft.com/office/officeart/2005/8/layout/hierarchy3"/>
    <dgm:cxn modelId="{381A8CB7-E1EE-48C0-9AFC-5689A7790C97}" srcId="{58A7FB1C-A1D4-4435-B112-0996E520953D}" destId="{D9E5B329-9EED-4FE6-B314-06441FECCFFD}" srcOrd="1" destOrd="0" parTransId="{2BADC303-940E-441B-8E50-361BF754AC8C}" sibTransId="{5FA6D4E5-98CD-4F53-A173-7D9BD74C8516}"/>
    <dgm:cxn modelId="{2D4CFC22-2F69-4AD2-A8AC-973C9B44975D}" type="presOf" srcId="{57A9759E-E6A2-40E1-AA44-3CBDEF6E92DE}" destId="{6F79C9B1-B06C-45F8-A811-136DABD4C95B}" srcOrd="0" destOrd="0" presId="urn:microsoft.com/office/officeart/2005/8/layout/hierarchy3"/>
    <dgm:cxn modelId="{F22F0095-D046-4F25-A1C5-E7ED7B214520}" srcId="{58A7FB1C-A1D4-4435-B112-0996E520953D}" destId="{A1CC20E4-1572-4CDC-BEFF-ED30A1C817A0}" srcOrd="0" destOrd="0" parTransId="{FC4360D8-3A69-415A-8A4D-D3F61E244A71}" sibTransId="{97EB01FE-79A2-4CA5-B8E6-DD88172C7ABE}"/>
    <dgm:cxn modelId="{4E669811-2459-4306-98C9-B08175006A3A}" type="presParOf" srcId="{207DD9AC-A214-46B6-89C2-9834E2B2067F}" destId="{721615D1-8C62-4417-9A57-560B05DE22C7}" srcOrd="0" destOrd="0" presId="urn:microsoft.com/office/officeart/2005/8/layout/hierarchy3"/>
    <dgm:cxn modelId="{58EEB8D5-630B-436C-B9AA-95ED30BD8492}" type="presParOf" srcId="{721615D1-8C62-4417-9A57-560B05DE22C7}" destId="{9C530C25-D9A3-4C53-819B-C0A18A504BAA}" srcOrd="0" destOrd="0" presId="urn:microsoft.com/office/officeart/2005/8/layout/hierarchy3"/>
    <dgm:cxn modelId="{A8411429-B516-4FD0-AA69-9EB3B4E38101}" type="presParOf" srcId="{9C530C25-D9A3-4C53-819B-C0A18A504BAA}" destId="{BB3ACDD3-94EE-49F2-8869-717F43CC7A6B}" srcOrd="0" destOrd="0" presId="urn:microsoft.com/office/officeart/2005/8/layout/hierarchy3"/>
    <dgm:cxn modelId="{C4611036-FE4C-4F1D-8B6E-A24D12AA93EF}" type="presParOf" srcId="{9C530C25-D9A3-4C53-819B-C0A18A504BAA}" destId="{8B1D428E-FCED-4A59-BAB2-D830739C5E3A}" srcOrd="1" destOrd="0" presId="urn:microsoft.com/office/officeart/2005/8/layout/hierarchy3"/>
    <dgm:cxn modelId="{3119FD6F-6AF0-4289-B3B7-C58BD94E8DB4}" type="presParOf" srcId="{721615D1-8C62-4417-9A57-560B05DE22C7}" destId="{2E37F1F4-2F68-4EC5-A358-CDBE671A8785}" srcOrd="1" destOrd="0" presId="urn:microsoft.com/office/officeart/2005/8/layout/hierarchy3"/>
    <dgm:cxn modelId="{D57A5D38-C0F8-443E-81CD-3750A0A5E762}" type="presParOf" srcId="{2E37F1F4-2F68-4EC5-A358-CDBE671A8785}" destId="{22C4660E-AA30-4A76-8EC7-14EA64B5634A}" srcOrd="0" destOrd="0" presId="urn:microsoft.com/office/officeart/2005/8/layout/hierarchy3"/>
    <dgm:cxn modelId="{814D7123-A726-47B6-A1F7-37EDD459778F}" type="presParOf" srcId="{2E37F1F4-2F68-4EC5-A358-CDBE671A8785}" destId="{E400F26E-6958-4C12-9802-93C344753BD1}" srcOrd="1" destOrd="0" presId="urn:microsoft.com/office/officeart/2005/8/layout/hierarchy3"/>
    <dgm:cxn modelId="{E4C31BBB-92F9-4121-B4BA-9049FE9A4FCC}" type="presParOf" srcId="{2E37F1F4-2F68-4EC5-A358-CDBE671A8785}" destId="{84E499BA-A8EC-4E0E-8E2D-1CB7C878B21D}" srcOrd="2" destOrd="0" presId="urn:microsoft.com/office/officeart/2005/8/layout/hierarchy3"/>
    <dgm:cxn modelId="{66CE34BC-2C55-4ACB-A86B-E15605128694}" type="presParOf" srcId="{2E37F1F4-2F68-4EC5-A358-CDBE671A8785}" destId="{4175D2E8-723E-46E5-AEB8-449F513FB1E2}" srcOrd="3" destOrd="0" presId="urn:microsoft.com/office/officeart/2005/8/layout/hierarchy3"/>
    <dgm:cxn modelId="{BA0FFD4E-093A-4554-995F-1B2945A316F5}" type="presParOf" srcId="{2E37F1F4-2F68-4EC5-A358-CDBE671A8785}" destId="{AAF310D9-D977-4E61-8DDF-05E3D909EFC6}" srcOrd="4" destOrd="0" presId="urn:microsoft.com/office/officeart/2005/8/layout/hierarchy3"/>
    <dgm:cxn modelId="{6D75AA39-89E4-48A5-9E01-E88A2862F979}" type="presParOf" srcId="{2E37F1F4-2F68-4EC5-A358-CDBE671A8785}" destId="{53417B56-8C00-4997-9F96-65455517061A}" srcOrd="5" destOrd="0" presId="urn:microsoft.com/office/officeart/2005/8/layout/hierarchy3"/>
    <dgm:cxn modelId="{22A3DBAB-3191-4B97-ABC2-41A48F947CE6}" type="presParOf" srcId="{2E37F1F4-2F68-4EC5-A358-CDBE671A8785}" destId="{037533B9-2B50-4039-B9D7-48CE95056F1E}" srcOrd="6" destOrd="0" presId="urn:microsoft.com/office/officeart/2005/8/layout/hierarchy3"/>
    <dgm:cxn modelId="{BF7EF379-007E-4161-9D17-0D3A262A32B9}" type="presParOf" srcId="{2E37F1F4-2F68-4EC5-A358-CDBE671A8785}" destId="{6F79C9B1-B06C-45F8-A811-136DABD4C95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5DDC8C-40DB-42B8-B18C-9999EFE9E1F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2C4C57-2660-4BA8-85CE-67D1AAF9DEBA}">
      <dgm:prSet phldrT="[Texto]"/>
      <dgm:spPr/>
      <dgm:t>
        <a:bodyPr/>
        <a:lstStyle/>
        <a:p>
          <a:pPr algn="l"/>
          <a:r>
            <a:rPr lang="es-MX" b="1" dirty="0" smtClean="0">
              <a:solidFill>
                <a:schemeClr val="bg1"/>
              </a:solidFill>
              <a:latin typeface="Nunito"/>
            </a:rPr>
            <a:t>F</a:t>
          </a:r>
          <a:r>
            <a:rPr lang="es-419" b="1" dirty="0" smtClean="0">
              <a:solidFill>
                <a:schemeClr val="bg1"/>
              </a:solidFill>
              <a:latin typeface="Nunito"/>
            </a:rPr>
            <a:t>ase 2: </a:t>
          </a:r>
          <a:r>
            <a:rPr lang="es-MX" b="1" dirty="0" smtClean="0">
              <a:solidFill>
                <a:schemeClr val="bg1"/>
              </a:solidFill>
              <a:latin typeface="Nunito"/>
            </a:rPr>
            <a:t>Levantamiento de información en campo</a:t>
          </a:r>
          <a:endParaRPr lang="es-ES" b="1" dirty="0">
            <a:solidFill>
              <a:schemeClr val="bg1"/>
            </a:solidFill>
            <a:latin typeface="Nunito"/>
          </a:endParaRPr>
        </a:p>
      </dgm:t>
    </dgm:pt>
    <dgm:pt modelId="{4DCD0B0F-C6BB-4129-8865-32C12B44D844}" type="parTrans" cxnId="{44677824-E8AA-4AC9-B364-2758793562F0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B8C24094-2616-4F08-9F1E-1B7E878EF469}" type="sibTrans" cxnId="{44677824-E8AA-4AC9-B364-2758793562F0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74445DBF-C913-456C-A405-B6F7FE6EE911}">
      <dgm:prSet phldrT="[Texto]"/>
      <dgm:spPr/>
      <dgm:t>
        <a:bodyPr/>
        <a:lstStyle/>
        <a:p>
          <a:pPr algn="just"/>
          <a:r>
            <a:rPr lang="es-419" b="1" dirty="0" smtClean="0">
              <a:solidFill>
                <a:srgbClr val="0070C0"/>
              </a:solidFill>
              <a:latin typeface="Nunito"/>
            </a:rPr>
            <a:t>Reunión inicial </a:t>
          </a:r>
          <a:r>
            <a:rPr lang="es-419" dirty="0" smtClean="0">
              <a:solidFill>
                <a:srgbClr val="0070C0"/>
              </a:solidFill>
              <a:latin typeface="Nunito"/>
            </a:rPr>
            <a:t>de coordinación con Autoridades y personas clave y otros miembros de la comunidad</a:t>
          </a:r>
          <a:endParaRPr lang="es-ES" dirty="0">
            <a:solidFill>
              <a:srgbClr val="0070C0"/>
            </a:solidFill>
            <a:latin typeface="Nunito"/>
          </a:endParaRPr>
        </a:p>
      </dgm:t>
    </dgm:pt>
    <dgm:pt modelId="{7D240BDE-0502-42D7-8CAD-883E8C8C9744}" type="parTrans" cxnId="{FBCD3EBC-D48F-4EBC-B8E7-6B48C871BB3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40B435BA-9AF2-4AFA-9BC3-4EADA7E9CC0B}" type="sibTrans" cxnId="{FBCD3EBC-D48F-4EBC-B8E7-6B48C871BB36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F9DF44C7-9EAA-4D13-96CE-4C9D89C3C466}">
      <dgm:prSet phldrT="[Texto]"/>
      <dgm:spPr/>
      <dgm:t>
        <a:bodyPr/>
        <a:lstStyle/>
        <a:p>
          <a:pPr algn="just"/>
          <a:r>
            <a:rPr lang="es-419" b="0" dirty="0" smtClean="0">
              <a:solidFill>
                <a:srgbClr val="0070C0"/>
              </a:solidFill>
              <a:latin typeface="Nunito"/>
            </a:rPr>
            <a:t>Levantamiento de la información del sistema de agua y saneamiento </a:t>
          </a:r>
          <a:r>
            <a:rPr lang="es-419" b="1" dirty="0" smtClean="0">
              <a:solidFill>
                <a:srgbClr val="0070C0"/>
              </a:solidFill>
              <a:latin typeface="Nunito"/>
            </a:rPr>
            <a:t>-Cuestionario de Sistema</a:t>
          </a:r>
          <a:endParaRPr lang="es-ES" b="1" dirty="0">
            <a:solidFill>
              <a:srgbClr val="0070C0"/>
            </a:solidFill>
            <a:latin typeface="Nunito"/>
          </a:endParaRPr>
        </a:p>
      </dgm:t>
    </dgm:pt>
    <dgm:pt modelId="{7995FE74-3FFE-41F8-B872-EA9274614526}" type="parTrans" cxnId="{1EE31619-3CBC-4C33-AFD2-BC105D4A5ECE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2C20D9E7-29C6-4011-BC18-7BDA132813C2}" type="sibTrans" cxnId="{1EE31619-3CBC-4C33-AFD2-BC105D4A5ECE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16AA09E0-AE07-4C24-B15C-170B84FF6D98}">
      <dgm:prSet phldrT="[Texto]"/>
      <dgm:spPr/>
      <dgm:t>
        <a:bodyPr/>
        <a:lstStyle/>
        <a:p>
          <a:pPr algn="just"/>
          <a:r>
            <a:rPr lang="es-419" b="0" dirty="0" smtClean="0">
              <a:solidFill>
                <a:srgbClr val="0070C0"/>
              </a:solidFill>
              <a:latin typeface="Nunito"/>
            </a:rPr>
            <a:t>Levantamiento de información del Comité de Agua Potable y Saneamiento (CAPS) </a:t>
          </a:r>
          <a:r>
            <a:rPr lang="es-419" b="1" dirty="0" smtClean="0">
              <a:solidFill>
                <a:srgbClr val="0070C0"/>
              </a:solidFill>
              <a:latin typeface="Nunito"/>
            </a:rPr>
            <a:t>-Cuestionario de Prestador de Servicio</a:t>
          </a:r>
          <a:endParaRPr lang="es-ES" b="1" dirty="0">
            <a:solidFill>
              <a:srgbClr val="0070C0"/>
            </a:solidFill>
            <a:latin typeface="Nunito"/>
          </a:endParaRPr>
        </a:p>
      </dgm:t>
    </dgm:pt>
    <dgm:pt modelId="{E880E398-E2E9-4129-965D-AD989CFB664A}" type="parTrans" cxnId="{9873F90E-8101-4FCF-B454-1DB6F2D76474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FD582983-DD08-49BE-A6F3-BDBABDD6EAB1}" type="sibTrans" cxnId="{9873F90E-8101-4FCF-B454-1DB6F2D76474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9B181745-AF8E-4F7D-B892-1F70B59B3D1D}">
      <dgm:prSet phldrT="[Texto]"/>
      <dgm:spPr/>
      <dgm:t>
        <a:bodyPr/>
        <a:lstStyle/>
        <a:p>
          <a:pPr algn="just"/>
          <a:r>
            <a:rPr lang="es-419" b="0" dirty="0" smtClean="0">
              <a:solidFill>
                <a:srgbClr val="0070C0"/>
              </a:solidFill>
              <a:latin typeface="Nunito"/>
            </a:rPr>
            <a:t>Levantamiento de información comunitaria</a:t>
          </a:r>
          <a:r>
            <a:rPr lang="es-419" b="1" dirty="0" smtClean="0">
              <a:solidFill>
                <a:srgbClr val="0070C0"/>
              </a:solidFill>
              <a:latin typeface="Nunito"/>
            </a:rPr>
            <a:t>-Cuestionario de Comunidad</a:t>
          </a:r>
          <a:endParaRPr lang="es-ES" b="1" dirty="0">
            <a:solidFill>
              <a:srgbClr val="0070C0"/>
            </a:solidFill>
            <a:latin typeface="Nunito"/>
          </a:endParaRPr>
        </a:p>
      </dgm:t>
    </dgm:pt>
    <dgm:pt modelId="{41A2F66B-7B4D-413D-83A4-672ADEB46DE1}" type="parTrans" cxnId="{0D708E68-6C26-4EE4-8C3B-87F71DFFBB6E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E1B81626-E19F-4CC8-87CA-DB8FAF95CF85}" type="sibTrans" cxnId="{0D708E68-6C26-4EE4-8C3B-87F71DFFBB6E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44056BC0-A58A-4B8D-9608-C44018EA9800}">
      <dgm:prSet phldrT="[Texto]"/>
      <dgm:spPr/>
      <dgm:t>
        <a:bodyPr/>
        <a:lstStyle/>
        <a:p>
          <a:pPr algn="just"/>
          <a:r>
            <a:rPr lang="es-419" b="0" dirty="0" smtClean="0">
              <a:solidFill>
                <a:srgbClr val="0070C0"/>
              </a:solidFill>
              <a:latin typeface="Nunito"/>
            </a:rPr>
            <a:t>Levantamiento de información de saneamiento e higiene, en hogares</a:t>
          </a:r>
          <a:endParaRPr lang="es-ES" b="0" dirty="0">
            <a:solidFill>
              <a:srgbClr val="0070C0"/>
            </a:solidFill>
            <a:latin typeface="Nunito"/>
          </a:endParaRPr>
        </a:p>
      </dgm:t>
    </dgm:pt>
    <dgm:pt modelId="{2EBA83AD-273D-4137-A7D8-2AC0CD2BB053}" type="parTrans" cxnId="{EAB93311-5774-417D-96E4-2C4B36A8AADF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B50ED116-364C-4DBA-94D1-9019F6C5D488}" type="sibTrans" cxnId="{EAB93311-5774-417D-96E4-2C4B36A8AADF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58D0377C-BF6B-4D69-9BD2-4BD424BF38A5}">
      <dgm:prSet phldrT="[Texto]"/>
      <dgm:spPr/>
      <dgm:t>
        <a:bodyPr/>
        <a:lstStyle/>
        <a:p>
          <a:pPr algn="just"/>
          <a:r>
            <a:rPr lang="es-419" b="0" dirty="0" smtClean="0">
              <a:solidFill>
                <a:srgbClr val="0070C0"/>
              </a:solidFill>
              <a:latin typeface="Nunito"/>
            </a:rPr>
            <a:t>Levantamiento de información en las escuelas y en los centros de salud</a:t>
          </a:r>
          <a:endParaRPr lang="es-ES" b="0" dirty="0">
            <a:solidFill>
              <a:srgbClr val="0070C0"/>
            </a:solidFill>
            <a:latin typeface="Nunito"/>
          </a:endParaRPr>
        </a:p>
      </dgm:t>
    </dgm:pt>
    <dgm:pt modelId="{41358ECB-D284-4D5F-AEB2-9C3873CBE5E7}" type="parTrans" cxnId="{9A828DE0-CA43-4627-B47A-A4AF05DE1703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0A6842F0-BF2B-41F5-85F1-BFCF3A6911D1}" type="sibTrans" cxnId="{9A828DE0-CA43-4627-B47A-A4AF05DE1703}">
      <dgm:prSet/>
      <dgm:spPr/>
      <dgm:t>
        <a:bodyPr/>
        <a:lstStyle/>
        <a:p>
          <a:pPr algn="just"/>
          <a:endParaRPr lang="es-ES">
            <a:solidFill>
              <a:srgbClr val="0070C0"/>
            </a:solidFill>
            <a:latin typeface="Nunito"/>
          </a:endParaRPr>
        </a:p>
      </dgm:t>
    </dgm:pt>
    <dgm:pt modelId="{207DD9AC-A214-46B6-89C2-9834E2B2067F}" type="pres">
      <dgm:prSet presAssocID="{FF5DDC8C-40DB-42B8-B18C-9999EFE9E1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BE577F-B5CF-483C-B5F5-D99C894FE303}" type="pres">
      <dgm:prSet presAssocID="{C32C4C57-2660-4BA8-85CE-67D1AAF9DEBA}" presName="root" presStyleCnt="0"/>
      <dgm:spPr/>
    </dgm:pt>
    <dgm:pt modelId="{F30C7E4B-9ED3-4A05-A6CF-5CF9232DA767}" type="pres">
      <dgm:prSet presAssocID="{C32C4C57-2660-4BA8-85CE-67D1AAF9DEBA}" presName="rootComposite" presStyleCnt="0"/>
      <dgm:spPr/>
    </dgm:pt>
    <dgm:pt modelId="{B3A6C0E5-40C1-4554-8F00-F7BB1465B5EB}" type="pres">
      <dgm:prSet presAssocID="{C32C4C57-2660-4BA8-85CE-67D1AAF9DEBA}" presName="rootText" presStyleLbl="node1" presStyleIdx="0" presStyleCnt="1" custScaleX="336535" custLinFactNeighborX="-72909" custLinFactNeighborY="1914"/>
      <dgm:spPr/>
      <dgm:t>
        <a:bodyPr/>
        <a:lstStyle/>
        <a:p>
          <a:endParaRPr lang="es-ES"/>
        </a:p>
      </dgm:t>
    </dgm:pt>
    <dgm:pt modelId="{A6E79714-1ADA-4FDF-813E-A9520FED3181}" type="pres">
      <dgm:prSet presAssocID="{C32C4C57-2660-4BA8-85CE-67D1AAF9DEBA}" presName="rootConnector" presStyleLbl="node1" presStyleIdx="0" presStyleCnt="1"/>
      <dgm:spPr/>
      <dgm:t>
        <a:bodyPr/>
        <a:lstStyle/>
        <a:p>
          <a:endParaRPr lang="es-ES"/>
        </a:p>
      </dgm:t>
    </dgm:pt>
    <dgm:pt modelId="{EEDDD9EF-752E-4884-BB76-87C8F6EDB907}" type="pres">
      <dgm:prSet presAssocID="{C32C4C57-2660-4BA8-85CE-67D1AAF9DEBA}" presName="childShape" presStyleCnt="0"/>
      <dgm:spPr/>
    </dgm:pt>
    <dgm:pt modelId="{89027B7D-6CCF-4749-B991-A294AB578A1E}" type="pres">
      <dgm:prSet presAssocID="{7D240BDE-0502-42D7-8CAD-883E8C8C9744}" presName="Name13" presStyleLbl="parChTrans1D2" presStyleIdx="0" presStyleCnt="6"/>
      <dgm:spPr/>
      <dgm:t>
        <a:bodyPr/>
        <a:lstStyle/>
        <a:p>
          <a:endParaRPr lang="es-ES"/>
        </a:p>
      </dgm:t>
    </dgm:pt>
    <dgm:pt modelId="{2ADECD47-FE59-4B7C-88B4-12015AA80550}" type="pres">
      <dgm:prSet presAssocID="{74445DBF-C913-456C-A405-B6F7FE6EE911}" presName="childText" presStyleLbl="bgAcc1" presStyleIdx="0" presStyleCnt="6" custScaleX="789495" custLinFactNeighborX="11957" custLinFactNeighborY="2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7D7A6-6395-4508-83BA-A20CA9EC6F52}" type="pres">
      <dgm:prSet presAssocID="{7995FE74-3FFE-41F8-B872-EA9274614526}" presName="Name13" presStyleLbl="parChTrans1D2" presStyleIdx="1" presStyleCnt="6"/>
      <dgm:spPr/>
      <dgm:t>
        <a:bodyPr/>
        <a:lstStyle/>
        <a:p>
          <a:endParaRPr lang="es-ES"/>
        </a:p>
      </dgm:t>
    </dgm:pt>
    <dgm:pt modelId="{65215585-7CF4-4887-910E-FA787778AA6E}" type="pres">
      <dgm:prSet presAssocID="{F9DF44C7-9EAA-4D13-96CE-4C9D89C3C466}" presName="childText" presStyleLbl="bgAcc1" presStyleIdx="1" presStyleCnt="6" custScaleX="789393" custLinFactNeighborX="12683" custLinFactNeighborY="35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336F10-6322-49CE-8A5F-30BF2E958A84}" type="pres">
      <dgm:prSet presAssocID="{E880E398-E2E9-4129-965D-AD989CFB664A}" presName="Name13" presStyleLbl="parChTrans1D2" presStyleIdx="2" presStyleCnt="6"/>
      <dgm:spPr/>
      <dgm:t>
        <a:bodyPr/>
        <a:lstStyle/>
        <a:p>
          <a:endParaRPr lang="es-ES"/>
        </a:p>
      </dgm:t>
    </dgm:pt>
    <dgm:pt modelId="{B5575833-97A5-4C16-A574-613C244AE974}" type="pres">
      <dgm:prSet presAssocID="{16AA09E0-AE07-4C24-B15C-170B84FF6D98}" presName="childText" presStyleLbl="bgAcc1" presStyleIdx="2" presStyleCnt="6" custScaleX="789495" custLinFactNeighborX="8517" custLinFactNeighborY="-7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D4376-1F35-4869-83B5-1C5FFE95FC70}" type="pres">
      <dgm:prSet presAssocID="{41A2F66B-7B4D-413D-83A4-672ADEB46DE1}" presName="Name13" presStyleLbl="parChTrans1D2" presStyleIdx="3" presStyleCnt="6"/>
      <dgm:spPr/>
      <dgm:t>
        <a:bodyPr/>
        <a:lstStyle/>
        <a:p>
          <a:endParaRPr lang="es-ES"/>
        </a:p>
      </dgm:t>
    </dgm:pt>
    <dgm:pt modelId="{4F8ED424-4246-4955-8236-C417566DF5A8}" type="pres">
      <dgm:prSet presAssocID="{9B181745-AF8E-4F7D-B892-1F70B59B3D1D}" presName="childText" presStyleLbl="bgAcc1" presStyleIdx="3" presStyleCnt="6" custScaleX="789495" custLinFactNeighborX="7794" custLinFactNeighborY="9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B753B9-E723-44F9-9A3A-920185EB37BE}" type="pres">
      <dgm:prSet presAssocID="{2EBA83AD-273D-4137-A7D8-2AC0CD2BB053}" presName="Name13" presStyleLbl="parChTrans1D2" presStyleIdx="4" presStyleCnt="6"/>
      <dgm:spPr/>
      <dgm:t>
        <a:bodyPr/>
        <a:lstStyle/>
        <a:p>
          <a:endParaRPr lang="es-ES"/>
        </a:p>
      </dgm:t>
    </dgm:pt>
    <dgm:pt modelId="{8E429C1B-3E70-4E2B-8C56-DD433B8322F7}" type="pres">
      <dgm:prSet presAssocID="{44056BC0-A58A-4B8D-9608-C44018EA9800}" presName="childText" presStyleLbl="bgAcc1" presStyleIdx="4" presStyleCnt="6" custScaleX="789495" custLinFactNeighborX="6361" custLinFactNeighborY="4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08340-197B-4B26-AD9A-B5EE16850C41}" type="pres">
      <dgm:prSet presAssocID="{41358ECB-D284-4D5F-AEB2-9C3873CBE5E7}" presName="Name13" presStyleLbl="parChTrans1D2" presStyleIdx="5" presStyleCnt="6"/>
      <dgm:spPr/>
      <dgm:t>
        <a:bodyPr/>
        <a:lstStyle/>
        <a:p>
          <a:endParaRPr lang="es-ES"/>
        </a:p>
      </dgm:t>
    </dgm:pt>
    <dgm:pt modelId="{73463E7A-125C-4458-9556-0FEA9944AFD6}" type="pres">
      <dgm:prSet presAssocID="{58D0377C-BF6B-4D69-9BD2-4BD424BF38A5}" presName="childText" presStyleLbl="bgAcc1" presStyleIdx="5" presStyleCnt="6" custScaleX="789495" custLinFactNeighborX="3496" custLinFactNeighborY="20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C3AF18-A797-4F8E-8E9E-FDFFE6356774}" type="presOf" srcId="{F9DF44C7-9EAA-4D13-96CE-4C9D89C3C466}" destId="{65215585-7CF4-4887-910E-FA787778AA6E}" srcOrd="0" destOrd="0" presId="urn:microsoft.com/office/officeart/2005/8/layout/hierarchy3"/>
    <dgm:cxn modelId="{9873F90E-8101-4FCF-B454-1DB6F2D76474}" srcId="{C32C4C57-2660-4BA8-85CE-67D1AAF9DEBA}" destId="{16AA09E0-AE07-4C24-B15C-170B84FF6D98}" srcOrd="2" destOrd="0" parTransId="{E880E398-E2E9-4129-965D-AD989CFB664A}" sibTransId="{FD582983-DD08-49BE-A6F3-BDBABDD6EAB1}"/>
    <dgm:cxn modelId="{2CC6D229-AC8C-4BAA-8646-5025BD66DE98}" type="presOf" srcId="{2EBA83AD-273D-4137-A7D8-2AC0CD2BB053}" destId="{A6B753B9-E723-44F9-9A3A-920185EB37BE}" srcOrd="0" destOrd="0" presId="urn:microsoft.com/office/officeart/2005/8/layout/hierarchy3"/>
    <dgm:cxn modelId="{44677824-E8AA-4AC9-B364-2758793562F0}" srcId="{FF5DDC8C-40DB-42B8-B18C-9999EFE9E1F8}" destId="{C32C4C57-2660-4BA8-85CE-67D1AAF9DEBA}" srcOrd="0" destOrd="0" parTransId="{4DCD0B0F-C6BB-4129-8865-32C12B44D844}" sibTransId="{B8C24094-2616-4F08-9F1E-1B7E878EF469}"/>
    <dgm:cxn modelId="{EAB93311-5774-417D-96E4-2C4B36A8AADF}" srcId="{C32C4C57-2660-4BA8-85CE-67D1AAF9DEBA}" destId="{44056BC0-A58A-4B8D-9608-C44018EA9800}" srcOrd="4" destOrd="0" parTransId="{2EBA83AD-273D-4137-A7D8-2AC0CD2BB053}" sibTransId="{B50ED116-364C-4DBA-94D1-9019F6C5D488}"/>
    <dgm:cxn modelId="{D0A03DF8-CDB6-4A3A-AF6E-F2DC1C30E4F0}" type="presOf" srcId="{9B181745-AF8E-4F7D-B892-1F70B59B3D1D}" destId="{4F8ED424-4246-4955-8236-C417566DF5A8}" srcOrd="0" destOrd="0" presId="urn:microsoft.com/office/officeart/2005/8/layout/hierarchy3"/>
    <dgm:cxn modelId="{7CA9E5D8-6768-4205-9C61-AFE0D236C7A3}" type="presOf" srcId="{7D240BDE-0502-42D7-8CAD-883E8C8C9744}" destId="{89027B7D-6CCF-4749-B991-A294AB578A1E}" srcOrd="0" destOrd="0" presId="urn:microsoft.com/office/officeart/2005/8/layout/hierarchy3"/>
    <dgm:cxn modelId="{BA2ACF54-2C81-4B07-B35C-F639A53FC48C}" type="presOf" srcId="{FF5DDC8C-40DB-42B8-B18C-9999EFE9E1F8}" destId="{207DD9AC-A214-46B6-89C2-9834E2B2067F}" srcOrd="0" destOrd="0" presId="urn:microsoft.com/office/officeart/2005/8/layout/hierarchy3"/>
    <dgm:cxn modelId="{CD3B440F-9751-4D2E-A3A0-A02A11723EF9}" type="presOf" srcId="{E880E398-E2E9-4129-965D-AD989CFB664A}" destId="{B3336F10-6322-49CE-8A5F-30BF2E958A84}" srcOrd="0" destOrd="0" presId="urn:microsoft.com/office/officeart/2005/8/layout/hierarchy3"/>
    <dgm:cxn modelId="{A1F9D48B-CD4E-44C5-A4E9-33B438D6323E}" type="presOf" srcId="{58D0377C-BF6B-4D69-9BD2-4BD424BF38A5}" destId="{73463E7A-125C-4458-9556-0FEA9944AFD6}" srcOrd="0" destOrd="0" presId="urn:microsoft.com/office/officeart/2005/8/layout/hierarchy3"/>
    <dgm:cxn modelId="{061BFADC-74D4-42F6-AE7F-5F519B589C25}" type="presOf" srcId="{7995FE74-3FFE-41F8-B872-EA9274614526}" destId="{C707D7A6-6395-4508-83BA-A20CA9EC6F52}" srcOrd="0" destOrd="0" presId="urn:microsoft.com/office/officeart/2005/8/layout/hierarchy3"/>
    <dgm:cxn modelId="{66C21A1B-31D3-4EF1-B313-6A664FA7D8D1}" type="presOf" srcId="{C32C4C57-2660-4BA8-85CE-67D1AAF9DEBA}" destId="{A6E79714-1ADA-4FDF-813E-A9520FED3181}" srcOrd="1" destOrd="0" presId="urn:microsoft.com/office/officeart/2005/8/layout/hierarchy3"/>
    <dgm:cxn modelId="{582645A8-E5B4-4D3D-996A-58C543127316}" type="presOf" srcId="{44056BC0-A58A-4B8D-9608-C44018EA9800}" destId="{8E429C1B-3E70-4E2B-8C56-DD433B8322F7}" srcOrd="0" destOrd="0" presId="urn:microsoft.com/office/officeart/2005/8/layout/hierarchy3"/>
    <dgm:cxn modelId="{2982746C-4E16-44A0-8069-374424552999}" type="presOf" srcId="{41A2F66B-7B4D-413D-83A4-672ADEB46DE1}" destId="{064D4376-1F35-4869-83B5-1C5FFE95FC70}" srcOrd="0" destOrd="0" presId="urn:microsoft.com/office/officeart/2005/8/layout/hierarchy3"/>
    <dgm:cxn modelId="{1EE31619-3CBC-4C33-AFD2-BC105D4A5ECE}" srcId="{C32C4C57-2660-4BA8-85CE-67D1AAF9DEBA}" destId="{F9DF44C7-9EAA-4D13-96CE-4C9D89C3C466}" srcOrd="1" destOrd="0" parTransId="{7995FE74-3FFE-41F8-B872-EA9274614526}" sibTransId="{2C20D9E7-29C6-4011-BC18-7BDA132813C2}"/>
    <dgm:cxn modelId="{C8B827D8-6119-4197-BCAA-F69FAC6743C7}" type="presOf" srcId="{C32C4C57-2660-4BA8-85CE-67D1AAF9DEBA}" destId="{B3A6C0E5-40C1-4554-8F00-F7BB1465B5EB}" srcOrd="0" destOrd="0" presId="urn:microsoft.com/office/officeart/2005/8/layout/hierarchy3"/>
    <dgm:cxn modelId="{0D708E68-6C26-4EE4-8C3B-87F71DFFBB6E}" srcId="{C32C4C57-2660-4BA8-85CE-67D1AAF9DEBA}" destId="{9B181745-AF8E-4F7D-B892-1F70B59B3D1D}" srcOrd="3" destOrd="0" parTransId="{41A2F66B-7B4D-413D-83A4-672ADEB46DE1}" sibTransId="{E1B81626-E19F-4CC8-87CA-DB8FAF95CF85}"/>
    <dgm:cxn modelId="{9A828DE0-CA43-4627-B47A-A4AF05DE1703}" srcId="{C32C4C57-2660-4BA8-85CE-67D1AAF9DEBA}" destId="{58D0377C-BF6B-4D69-9BD2-4BD424BF38A5}" srcOrd="5" destOrd="0" parTransId="{41358ECB-D284-4D5F-AEB2-9C3873CBE5E7}" sibTransId="{0A6842F0-BF2B-41F5-85F1-BFCF3A6911D1}"/>
    <dgm:cxn modelId="{1DB9C474-34CC-40C3-A9E8-5FEACE863794}" type="presOf" srcId="{74445DBF-C913-456C-A405-B6F7FE6EE911}" destId="{2ADECD47-FE59-4B7C-88B4-12015AA80550}" srcOrd="0" destOrd="0" presId="urn:microsoft.com/office/officeart/2005/8/layout/hierarchy3"/>
    <dgm:cxn modelId="{773BB996-0B69-47F0-A204-4F9A386926DA}" type="presOf" srcId="{16AA09E0-AE07-4C24-B15C-170B84FF6D98}" destId="{B5575833-97A5-4C16-A574-613C244AE974}" srcOrd="0" destOrd="0" presId="urn:microsoft.com/office/officeart/2005/8/layout/hierarchy3"/>
    <dgm:cxn modelId="{FBCD3EBC-D48F-4EBC-B8E7-6B48C871BB36}" srcId="{C32C4C57-2660-4BA8-85CE-67D1AAF9DEBA}" destId="{74445DBF-C913-456C-A405-B6F7FE6EE911}" srcOrd="0" destOrd="0" parTransId="{7D240BDE-0502-42D7-8CAD-883E8C8C9744}" sibTransId="{40B435BA-9AF2-4AFA-9BC3-4EADA7E9CC0B}"/>
    <dgm:cxn modelId="{8B37FFBE-C425-4981-A186-102E6C510BDA}" type="presOf" srcId="{41358ECB-D284-4D5F-AEB2-9C3873CBE5E7}" destId="{36108340-197B-4B26-AD9A-B5EE16850C41}" srcOrd="0" destOrd="0" presId="urn:microsoft.com/office/officeart/2005/8/layout/hierarchy3"/>
    <dgm:cxn modelId="{70B7908E-67BE-4615-BBD6-C806C8B5D28F}" type="presParOf" srcId="{207DD9AC-A214-46B6-89C2-9834E2B2067F}" destId="{8EBE577F-B5CF-483C-B5F5-D99C894FE303}" srcOrd="0" destOrd="0" presId="urn:microsoft.com/office/officeart/2005/8/layout/hierarchy3"/>
    <dgm:cxn modelId="{E406FA38-F155-448B-B752-30B083BDDFCC}" type="presParOf" srcId="{8EBE577F-B5CF-483C-B5F5-D99C894FE303}" destId="{F30C7E4B-9ED3-4A05-A6CF-5CF9232DA767}" srcOrd="0" destOrd="0" presId="urn:microsoft.com/office/officeart/2005/8/layout/hierarchy3"/>
    <dgm:cxn modelId="{30E41C18-DC62-43E0-9CFD-612CA6AD53EC}" type="presParOf" srcId="{F30C7E4B-9ED3-4A05-A6CF-5CF9232DA767}" destId="{B3A6C0E5-40C1-4554-8F00-F7BB1465B5EB}" srcOrd="0" destOrd="0" presId="urn:microsoft.com/office/officeart/2005/8/layout/hierarchy3"/>
    <dgm:cxn modelId="{34AEFEAC-B800-4B4F-9A81-4424D1DAB550}" type="presParOf" srcId="{F30C7E4B-9ED3-4A05-A6CF-5CF9232DA767}" destId="{A6E79714-1ADA-4FDF-813E-A9520FED3181}" srcOrd="1" destOrd="0" presId="urn:microsoft.com/office/officeart/2005/8/layout/hierarchy3"/>
    <dgm:cxn modelId="{B9460F38-3176-457E-832B-27CE4427411D}" type="presParOf" srcId="{8EBE577F-B5CF-483C-B5F5-D99C894FE303}" destId="{EEDDD9EF-752E-4884-BB76-87C8F6EDB907}" srcOrd="1" destOrd="0" presId="urn:microsoft.com/office/officeart/2005/8/layout/hierarchy3"/>
    <dgm:cxn modelId="{81EA9747-0025-43DB-AF87-01322EAC49B1}" type="presParOf" srcId="{EEDDD9EF-752E-4884-BB76-87C8F6EDB907}" destId="{89027B7D-6CCF-4749-B991-A294AB578A1E}" srcOrd="0" destOrd="0" presId="urn:microsoft.com/office/officeart/2005/8/layout/hierarchy3"/>
    <dgm:cxn modelId="{77A39876-FCC1-4F1F-B9D5-3D4D736D36C6}" type="presParOf" srcId="{EEDDD9EF-752E-4884-BB76-87C8F6EDB907}" destId="{2ADECD47-FE59-4B7C-88B4-12015AA80550}" srcOrd="1" destOrd="0" presId="urn:microsoft.com/office/officeart/2005/8/layout/hierarchy3"/>
    <dgm:cxn modelId="{E998AD6C-801D-42F1-B25C-B5C6B0DDCADD}" type="presParOf" srcId="{EEDDD9EF-752E-4884-BB76-87C8F6EDB907}" destId="{C707D7A6-6395-4508-83BA-A20CA9EC6F52}" srcOrd="2" destOrd="0" presId="urn:microsoft.com/office/officeart/2005/8/layout/hierarchy3"/>
    <dgm:cxn modelId="{7883A70E-E252-4616-9E59-6E2AD9B0E7B2}" type="presParOf" srcId="{EEDDD9EF-752E-4884-BB76-87C8F6EDB907}" destId="{65215585-7CF4-4887-910E-FA787778AA6E}" srcOrd="3" destOrd="0" presId="urn:microsoft.com/office/officeart/2005/8/layout/hierarchy3"/>
    <dgm:cxn modelId="{311A1DA1-3792-44D2-943D-869790913F9F}" type="presParOf" srcId="{EEDDD9EF-752E-4884-BB76-87C8F6EDB907}" destId="{B3336F10-6322-49CE-8A5F-30BF2E958A84}" srcOrd="4" destOrd="0" presId="urn:microsoft.com/office/officeart/2005/8/layout/hierarchy3"/>
    <dgm:cxn modelId="{927997C3-35CD-40F6-9D6B-E6686EFE4B35}" type="presParOf" srcId="{EEDDD9EF-752E-4884-BB76-87C8F6EDB907}" destId="{B5575833-97A5-4C16-A574-613C244AE974}" srcOrd="5" destOrd="0" presId="urn:microsoft.com/office/officeart/2005/8/layout/hierarchy3"/>
    <dgm:cxn modelId="{43171F97-10B5-4EEB-960A-832F93DBA4B6}" type="presParOf" srcId="{EEDDD9EF-752E-4884-BB76-87C8F6EDB907}" destId="{064D4376-1F35-4869-83B5-1C5FFE95FC70}" srcOrd="6" destOrd="0" presId="urn:microsoft.com/office/officeart/2005/8/layout/hierarchy3"/>
    <dgm:cxn modelId="{A4F189F7-BFEC-492B-85AF-DD217C651C15}" type="presParOf" srcId="{EEDDD9EF-752E-4884-BB76-87C8F6EDB907}" destId="{4F8ED424-4246-4955-8236-C417566DF5A8}" srcOrd="7" destOrd="0" presId="urn:microsoft.com/office/officeart/2005/8/layout/hierarchy3"/>
    <dgm:cxn modelId="{8DA37FCE-D03E-4471-BD72-DFE6D982F587}" type="presParOf" srcId="{EEDDD9EF-752E-4884-BB76-87C8F6EDB907}" destId="{A6B753B9-E723-44F9-9A3A-920185EB37BE}" srcOrd="8" destOrd="0" presId="urn:microsoft.com/office/officeart/2005/8/layout/hierarchy3"/>
    <dgm:cxn modelId="{5EFE8547-C17F-4666-82CD-B0FEFB1D4D2E}" type="presParOf" srcId="{EEDDD9EF-752E-4884-BB76-87C8F6EDB907}" destId="{8E429C1B-3E70-4E2B-8C56-DD433B8322F7}" srcOrd="9" destOrd="0" presId="urn:microsoft.com/office/officeart/2005/8/layout/hierarchy3"/>
    <dgm:cxn modelId="{DCD55878-90F9-41C0-820B-29D2AAB8FC4F}" type="presParOf" srcId="{EEDDD9EF-752E-4884-BB76-87C8F6EDB907}" destId="{36108340-197B-4B26-AD9A-B5EE16850C41}" srcOrd="10" destOrd="0" presId="urn:microsoft.com/office/officeart/2005/8/layout/hierarchy3"/>
    <dgm:cxn modelId="{7C050653-E6FB-4271-932D-BC57A79860D5}" type="presParOf" srcId="{EEDDD9EF-752E-4884-BB76-87C8F6EDB907}" destId="{73463E7A-125C-4458-9556-0FEA9944AFD6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774F0F-CAEF-43B4-A3EA-D80370B2CE42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3938E8E6-3892-41FB-8B87-2BEB726BDA70}">
      <dgm:prSet phldrT="[Texto]" custT="1"/>
      <dgm:spPr/>
      <dgm:t>
        <a:bodyPr/>
        <a:lstStyle/>
        <a:p>
          <a:r>
            <a:rPr lang="es-NI" sz="3200" b="1" dirty="0" smtClean="0">
              <a:latin typeface="Nunito"/>
              <a:cs typeface="Helvetica" panose="020B0604020202020204" pitchFamily="34" charset="0"/>
            </a:rPr>
            <a:t>Actualización periódica del SIASAR</a:t>
          </a:r>
          <a:endParaRPr lang="es-ES" sz="3200" dirty="0">
            <a:latin typeface="Nunito"/>
          </a:endParaRPr>
        </a:p>
      </dgm:t>
    </dgm:pt>
    <dgm:pt modelId="{FA62573C-DE9F-4963-8682-3ABBD5DAAEF9}" type="parTrans" cxnId="{1EB49F66-CD96-4813-B514-C595C5DACAE0}">
      <dgm:prSet/>
      <dgm:spPr/>
      <dgm:t>
        <a:bodyPr/>
        <a:lstStyle/>
        <a:p>
          <a:endParaRPr lang="es-ES"/>
        </a:p>
      </dgm:t>
    </dgm:pt>
    <dgm:pt modelId="{3B24AE6B-76EE-41A1-B928-A3135CC8D213}" type="sibTrans" cxnId="{1EB49F66-CD96-4813-B514-C595C5DACAE0}">
      <dgm:prSet/>
      <dgm:spPr/>
      <dgm:t>
        <a:bodyPr/>
        <a:lstStyle/>
        <a:p>
          <a:endParaRPr lang="es-ES"/>
        </a:p>
      </dgm:t>
    </dgm:pt>
    <dgm:pt modelId="{6138F5A4-654C-4ACC-8F67-316946AD7767}">
      <dgm:prSet phldrT="[Texto]"/>
      <dgm:spPr/>
      <dgm:t>
        <a:bodyPr/>
        <a:lstStyle/>
        <a:p>
          <a:pPr algn="just"/>
          <a:r>
            <a:rPr lang="es-NI" dirty="0" smtClean="0">
              <a:latin typeface="Nunito Light"/>
              <a:ea typeface="+mj-ea"/>
              <a:cs typeface="Helvetica" panose="020B0604020202020204" pitchFamily="34" charset="0"/>
            </a:rPr>
            <a:t>El Nuevo Modelo   desconcentrado de Gestión Territorial de Proceso (GTP) implementándose  desde el año 2020, asegura una  asistencia técnica integral a las Unidades Municipales de Agua y Saneamiento (UMAS) para realizar la actualización del SIASAR de una manera periódica.</a:t>
          </a:r>
          <a:endParaRPr lang="es-ES" dirty="0"/>
        </a:p>
      </dgm:t>
    </dgm:pt>
    <dgm:pt modelId="{D2215FD0-0A49-4858-AD05-61F22EAF0176}" type="parTrans" cxnId="{85F0AB26-0E59-43A1-B7DC-40506F7AE17B}">
      <dgm:prSet/>
      <dgm:spPr/>
      <dgm:t>
        <a:bodyPr/>
        <a:lstStyle/>
        <a:p>
          <a:endParaRPr lang="es-ES"/>
        </a:p>
      </dgm:t>
    </dgm:pt>
    <dgm:pt modelId="{76BAC13B-1BB1-4B51-BA39-799CED281E72}" type="sibTrans" cxnId="{85F0AB26-0E59-43A1-B7DC-40506F7AE17B}">
      <dgm:prSet/>
      <dgm:spPr/>
      <dgm:t>
        <a:bodyPr/>
        <a:lstStyle/>
        <a:p>
          <a:endParaRPr lang="es-ES"/>
        </a:p>
      </dgm:t>
    </dgm:pt>
    <dgm:pt modelId="{E0DEE4E3-1956-4415-AF70-CDA13329C7C5}" type="pres">
      <dgm:prSet presAssocID="{0F774F0F-CAEF-43B4-A3EA-D80370B2CE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A270D1-C2F3-4058-9E92-EEEEF0223B38}" type="pres">
      <dgm:prSet presAssocID="{3938E8E6-3892-41FB-8B87-2BEB726BDA70}" presName="root" presStyleCnt="0"/>
      <dgm:spPr/>
    </dgm:pt>
    <dgm:pt modelId="{98F26660-CB8C-4C79-8923-5D7E3873E8E7}" type="pres">
      <dgm:prSet presAssocID="{3938E8E6-3892-41FB-8B87-2BEB726BDA70}" presName="rootComposite" presStyleCnt="0"/>
      <dgm:spPr/>
    </dgm:pt>
    <dgm:pt modelId="{06A43D78-71BE-4968-8C5A-18B2379CBB44}" type="pres">
      <dgm:prSet presAssocID="{3938E8E6-3892-41FB-8B87-2BEB726BDA70}" presName="rootText" presStyleLbl="node1" presStyleIdx="0" presStyleCnt="1" custScaleY="34991" custLinFactNeighborX="3803" custLinFactNeighborY="-1836"/>
      <dgm:spPr/>
      <dgm:t>
        <a:bodyPr/>
        <a:lstStyle/>
        <a:p>
          <a:endParaRPr lang="es-ES"/>
        </a:p>
      </dgm:t>
    </dgm:pt>
    <dgm:pt modelId="{48C8A534-D22D-4E36-A908-054190D1D15B}" type="pres">
      <dgm:prSet presAssocID="{3938E8E6-3892-41FB-8B87-2BEB726BDA70}" presName="rootConnector" presStyleLbl="node1" presStyleIdx="0" presStyleCnt="1"/>
      <dgm:spPr/>
      <dgm:t>
        <a:bodyPr/>
        <a:lstStyle/>
        <a:p>
          <a:endParaRPr lang="es-ES"/>
        </a:p>
      </dgm:t>
    </dgm:pt>
    <dgm:pt modelId="{97FE9B58-B357-47FF-8233-DDD39A122AEB}" type="pres">
      <dgm:prSet presAssocID="{3938E8E6-3892-41FB-8B87-2BEB726BDA70}" presName="childShape" presStyleCnt="0"/>
      <dgm:spPr/>
    </dgm:pt>
    <dgm:pt modelId="{6CB7F1F6-7846-448A-A268-30E37651E40D}" type="pres">
      <dgm:prSet presAssocID="{D2215FD0-0A49-4858-AD05-61F22EAF0176}" presName="Name13" presStyleLbl="parChTrans1D2" presStyleIdx="0" presStyleCnt="1"/>
      <dgm:spPr/>
      <dgm:t>
        <a:bodyPr/>
        <a:lstStyle/>
        <a:p>
          <a:endParaRPr lang="es-ES"/>
        </a:p>
      </dgm:t>
    </dgm:pt>
    <dgm:pt modelId="{3003BBF8-DD12-4003-A9DE-E5C668896B28}" type="pres">
      <dgm:prSet presAssocID="{6138F5A4-654C-4ACC-8F67-316946AD7767}" presName="childText" presStyleLbl="bgAcc1" presStyleIdx="0" presStyleCnt="1" custScaleX="141546" custLinFactNeighborX="-62710" custLinFactNeighborY="-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32FAC-FD21-4438-A037-6E8734313018}" type="presOf" srcId="{D2215FD0-0A49-4858-AD05-61F22EAF0176}" destId="{6CB7F1F6-7846-448A-A268-30E37651E40D}" srcOrd="0" destOrd="0" presId="urn:microsoft.com/office/officeart/2005/8/layout/hierarchy3"/>
    <dgm:cxn modelId="{85F0AB26-0E59-43A1-B7DC-40506F7AE17B}" srcId="{3938E8E6-3892-41FB-8B87-2BEB726BDA70}" destId="{6138F5A4-654C-4ACC-8F67-316946AD7767}" srcOrd="0" destOrd="0" parTransId="{D2215FD0-0A49-4858-AD05-61F22EAF0176}" sibTransId="{76BAC13B-1BB1-4B51-BA39-799CED281E72}"/>
    <dgm:cxn modelId="{F9D7C0A2-2E28-4718-8972-DB45CCD1531B}" type="presOf" srcId="{0F774F0F-CAEF-43B4-A3EA-D80370B2CE42}" destId="{E0DEE4E3-1956-4415-AF70-CDA13329C7C5}" srcOrd="0" destOrd="0" presId="urn:microsoft.com/office/officeart/2005/8/layout/hierarchy3"/>
    <dgm:cxn modelId="{07E10F81-5BF2-4128-9C9C-5A9FDB2F0F80}" type="presOf" srcId="{6138F5A4-654C-4ACC-8F67-316946AD7767}" destId="{3003BBF8-DD12-4003-A9DE-E5C668896B28}" srcOrd="0" destOrd="0" presId="urn:microsoft.com/office/officeart/2005/8/layout/hierarchy3"/>
    <dgm:cxn modelId="{C00C53F2-0E38-4C18-ACA2-563A8F2347A1}" type="presOf" srcId="{3938E8E6-3892-41FB-8B87-2BEB726BDA70}" destId="{48C8A534-D22D-4E36-A908-054190D1D15B}" srcOrd="1" destOrd="0" presId="urn:microsoft.com/office/officeart/2005/8/layout/hierarchy3"/>
    <dgm:cxn modelId="{1EB49F66-CD96-4813-B514-C595C5DACAE0}" srcId="{0F774F0F-CAEF-43B4-A3EA-D80370B2CE42}" destId="{3938E8E6-3892-41FB-8B87-2BEB726BDA70}" srcOrd="0" destOrd="0" parTransId="{FA62573C-DE9F-4963-8682-3ABBD5DAAEF9}" sibTransId="{3B24AE6B-76EE-41A1-B928-A3135CC8D213}"/>
    <dgm:cxn modelId="{0C0C77C7-CB59-4E40-A530-04D6C14B9050}" type="presOf" srcId="{3938E8E6-3892-41FB-8B87-2BEB726BDA70}" destId="{06A43D78-71BE-4968-8C5A-18B2379CBB44}" srcOrd="0" destOrd="0" presId="urn:microsoft.com/office/officeart/2005/8/layout/hierarchy3"/>
    <dgm:cxn modelId="{C5A99220-9A59-478A-8FCB-7EB805FDECFA}" type="presParOf" srcId="{E0DEE4E3-1956-4415-AF70-CDA13329C7C5}" destId="{F7A270D1-C2F3-4058-9E92-EEEEF0223B38}" srcOrd="0" destOrd="0" presId="urn:microsoft.com/office/officeart/2005/8/layout/hierarchy3"/>
    <dgm:cxn modelId="{D91CB486-0940-4307-ACCA-97317F21A29C}" type="presParOf" srcId="{F7A270D1-C2F3-4058-9E92-EEEEF0223B38}" destId="{98F26660-CB8C-4C79-8923-5D7E3873E8E7}" srcOrd="0" destOrd="0" presId="urn:microsoft.com/office/officeart/2005/8/layout/hierarchy3"/>
    <dgm:cxn modelId="{708A4109-F756-4262-85E9-225432061E26}" type="presParOf" srcId="{98F26660-CB8C-4C79-8923-5D7E3873E8E7}" destId="{06A43D78-71BE-4968-8C5A-18B2379CBB44}" srcOrd="0" destOrd="0" presId="urn:microsoft.com/office/officeart/2005/8/layout/hierarchy3"/>
    <dgm:cxn modelId="{097A209F-3505-4B34-BCBB-76FCD74A1EE1}" type="presParOf" srcId="{98F26660-CB8C-4C79-8923-5D7E3873E8E7}" destId="{48C8A534-D22D-4E36-A908-054190D1D15B}" srcOrd="1" destOrd="0" presId="urn:microsoft.com/office/officeart/2005/8/layout/hierarchy3"/>
    <dgm:cxn modelId="{6BA85D9B-9B52-49DE-AAFF-9DE816391F91}" type="presParOf" srcId="{F7A270D1-C2F3-4058-9E92-EEEEF0223B38}" destId="{97FE9B58-B357-47FF-8233-DDD39A122AEB}" srcOrd="1" destOrd="0" presId="urn:microsoft.com/office/officeart/2005/8/layout/hierarchy3"/>
    <dgm:cxn modelId="{8A83869A-EADF-4028-A05E-B6EB02B7DF23}" type="presParOf" srcId="{97FE9B58-B357-47FF-8233-DDD39A122AEB}" destId="{6CB7F1F6-7846-448A-A268-30E37651E40D}" srcOrd="0" destOrd="0" presId="urn:microsoft.com/office/officeart/2005/8/layout/hierarchy3"/>
    <dgm:cxn modelId="{EE8BE3B8-144A-4984-A5E9-59397106051B}" type="presParOf" srcId="{97FE9B58-B357-47FF-8233-DDD39A122AEB}" destId="{3003BBF8-DD12-4003-A9DE-E5C668896B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BC1F1-A58C-497E-B4AD-F89CB6E0F859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7D84FD4-23BC-49B0-BC86-9A5A2950AE05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bg1"/>
              </a:solidFill>
              <a:latin typeface="Nunito"/>
            </a:rPr>
            <a:t>Fase 1: Planificación</a:t>
          </a:r>
        </a:p>
      </dgm:t>
    </dgm:pt>
    <dgm:pt modelId="{A57637DC-68CB-4E8C-B88F-8DE548E1B1AB}" type="parTrans" cxnId="{939A267E-57C4-41F4-B0EC-2BF597EF9E8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81A6E8D0-952F-490F-B19B-2AA5DA4EDBE9}" type="sibTrans" cxnId="{939A267E-57C4-41F4-B0EC-2BF597EF9E8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402641FC-3962-4CD4-8D52-52197AF4F7CB}">
      <dgm:prSet phldrT="[Texto]"/>
      <dgm:spPr/>
      <dgm:t>
        <a:bodyPr/>
        <a:lstStyle/>
        <a:p>
          <a:pPr algn="l"/>
          <a:r>
            <a:rPr lang="es-NI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Acompañamiento a los técnicos de las UMAS (Unidad Municipal de Agua y Saneamiento)</a:t>
          </a:r>
          <a:endParaRPr lang="es-ES" dirty="0">
            <a:solidFill>
              <a:srgbClr val="1E649C"/>
            </a:solidFill>
          </a:endParaRPr>
        </a:p>
      </dgm:t>
    </dgm:pt>
    <dgm:pt modelId="{4400DDA4-A6BF-4AA4-8709-6971C9604EBF}" type="parTrans" cxnId="{7303CC0B-ABEF-4934-9106-BDC69A78D0A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BB5156AF-CBC3-461B-B564-DC0367168C0C}" type="sibTrans" cxnId="{7303CC0B-ABEF-4934-9106-BDC69A78D0A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5B67F951-2158-4DEB-9DB3-00A2E483B488}">
      <dgm:prSet phldrT="[Texto]"/>
      <dgm:spPr/>
      <dgm:t>
        <a:bodyPr/>
        <a:lstStyle/>
        <a:p>
          <a:pPr algn="l"/>
          <a:r>
            <a:rPr lang="es-ES_tradnl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Definir plan de visita de las comunidades a actualizar</a:t>
          </a:r>
          <a:endParaRPr lang="es-ES" dirty="0">
            <a:solidFill>
              <a:srgbClr val="1E649C"/>
            </a:solidFill>
          </a:endParaRPr>
        </a:p>
      </dgm:t>
    </dgm:pt>
    <dgm:pt modelId="{4CFA7083-871E-463C-97C9-245A1101AF7B}" type="parTrans" cxnId="{8C05ABB0-2FEC-4574-BBC6-E8BD9EDB2D90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2AE8640F-2E9D-401D-81CE-A487B46BCC11}" type="sibTrans" cxnId="{8C05ABB0-2FEC-4574-BBC6-E8BD9EDB2D90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F0A36F68-BE5E-4C8D-9745-3C8D4C13733D}">
      <dgm:prSet phldrT="[Texto]"/>
      <dgm:spPr/>
      <dgm:t>
        <a:bodyPr/>
        <a:lstStyle/>
        <a:p>
          <a:pPr algn="l"/>
          <a:r>
            <a:rPr lang="es-ES_tradnl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Generar reporte de las entidades especifica a actualizar, Sistema, CAPS y Comunidad</a:t>
          </a:r>
          <a:endParaRPr lang="es-ES" dirty="0">
            <a:solidFill>
              <a:srgbClr val="1E649C"/>
            </a:solidFill>
          </a:endParaRPr>
        </a:p>
      </dgm:t>
    </dgm:pt>
    <dgm:pt modelId="{94A88E4E-B9AE-4CA7-B729-97C0E446F075}" type="parTrans" cxnId="{CD049903-4F15-4DBA-A927-601DBFD7AD5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AB761F19-82AB-4BC5-BD56-7284F42A1A1D}" type="sibTrans" cxnId="{CD049903-4F15-4DBA-A927-601DBFD7AD5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D4297BB7-DC39-4FFA-BAEB-F972D33A01C7}">
      <dgm:prSet phldrT="[Texto]"/>
      <dgm:spPr/>
      <dgm:t>
        <a:bodyPr/>
        <a:lstStyle/>
        <a:p>
          <a:pPr algn="l"/>
          <a:r>
            <a:rPr lang="es-MX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Establecer coordinación con los actores que acompañaran este proceso.</a:t>
          </a:r>
          <a:endParaRPr lang="es-ES" dirty="0">
            <a:solidFill>
              <a:srgbClr val="1E649C"/>
            </a:solidFill>
          </a:endParaRPr>
        </a:p>
      </dgm:t>
    </dgm:pt>
    <dgm:pt modelId="{0E11F56B-3399-4C83-AA81-D62601F0810E}" type="parTrans" cxnId="{3D2CE848-0B20-494D-B54A-4F8AF3DC0B73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C56C7535-70BB-42DC-A556-B0BF8252FA5E}" type="sibTrans" cxnId="{3D2CE848-0B20-494D-B54A-4F8AF3DC0B73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27626181-DEAC-46EA-89E8-8E421903AAD9}">
      <dgm:prSet phldrT="[Texto]"/>
      <dgm:spPr/>
      <dgm:t>
        <a:bodyPr/>
        <a:lstStyle/>
        <a:p>
          <a:pPr algn="l"/>
          <a:r>
            <a:rPr lang="es-MX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Asegurar la inducción e instrucción necesaria para lograr el objetivo</a:t>
          </a:r>
          <a:endParaRPr lang="es-ES" dirty="0">
            <a:solidFill>
              <a:srgbClr val="1E649C"/>
            </a:solidFill>
          </a:endParaRPr>
        </a:p>
      </dgm:t>
    </dgm:pt>
    <dgm:pt modelId="{0D430DCE-BBD6-4A36-AF3C-C6688207A9A2}" type="parTrans" cxnId="{B9E4F791-6745-4475-ADC0-D1C2931DAF5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D8A87ECD-A22C-4786-BF73-8DC2226C7A53}" type="sibTrans" cxnId="{B9E4F791-6745-4475-ADC0-D1C2931DAF5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37A4745A-8F32-48B8-9AFC-8B9E1C4F46A3}">
      <dgm:prSet phldrT="[Texto]"/>
      <dgm:spPr/>
      <dgm:t>
        <a:bodyPr/>
        <a:lstStyle/>
        <a:p>
          <a:pPr algn="l"/>
          <a:r>
            <a:rPr lang="es-NI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Agilizar el proceso de Actualización  de las Juntas Directivas de los CAPS</a:t>
          </a:r>
          <a:endParaRPr lang="es-ES" dirty="0">
            <a:solidFill>
              <a:srgbClr val="1E649C"/>
            </a:solidFill>
          </a:endParaRPr>
        </a:p>
      </dgm:t>
    </dgm:pt>
    <dgm:pt modelId="{A1EB2E7E-CDAC-4818-96ED-1ECBA04498C8}" type="parTrans" cxnId="{8DFDE3EC-B468-47E6-B606-A37592FA2E42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00525A48-446B-4502-A926-F80F817F0EE2}" type="sibTrans" cxnId="{8DFDE3EC-B468-47E6-B606-A37592FA2E42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216852F3-34DA-4857-A59D-DE3BCA99FDE4}" type="pres">
      <dgm:prSet presAssocID="{5CEBC1F1-A58C-497E-B4AD-F89CB6E0F8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E79BD7-F546-46B9-83CB-90599916740C}" type="pres">
      <dgm:prSet presAssocID="{77D84FD4-23BC-49B0-BC86-9A5A2950AE05}" presName="root" presStyleCnt="0"/>
      <dgm:spPr/>
    </dgm:pt>
    <dgm:pt modelId="{DE59027C-430C-4DE2-8CA7-5585043EE31C}" type="pres">
      <dgm:prSet presAssocID="{77D84FD4-23BC-49B0-BC86-9A5A2950AE05}" presName="rootComposite" presStyleCnt="0"/>
      <dgm:spPr/>
    </dgm:pt>
    <dgm:pt modelId="{B4CC4B3B-0AAB-41A5-BD1A-2CA50BBE6CF6}" type="pres">
      <dgm:prSet presAssocID="{77D84FD4-23BC-49B0-BC86-9A5A2950AE05}" presName="rootText" presStyleLbl="node1" presStyleIdx="0" presStyleCnt="1" custScaleX="280901" custScaleY="116470" custLinFactNeighborX="-7051" custLinFactNeighborY="-300"/>
      <dgm:spPr/>
      <dgm:t>
        <a:bodyPr/>
        <a:lstStyle/>
        <a:p>
          <a:endParaRPr lang="es-ES"/>
        </a:p>
      </dgm:t>
    </dgm:pt>
    <dgm:pt modelId="{5DB0D6A0-E8E9-4192-8776-BD8BD24B48D5}" type="pres">
      <dgm:prSet presAssocID="{77D84FD4-23BC-49B0-BC86-9A5A2950AE05}" presName="rootConnector" presStyleLbl="node1" presStyleIdx="0" presStyleCnt="1"/>
      <dgm:spPr/>
      <dgm:t>
        <a:bodyPr/>
        <a:lstStyle/>
        <a:p>
          <a:endParaRPr lang="es-ES"/>
        </a:p>
      </dgm:t>
    </dgm:pt>
    <dgm:pt modelId="{DE52987F-ED9D-4907-A2E5-94A389B25293}" type="pres">
      <dgm:prSet presAssocID="{77D84FD4-23BC-49B0-BC86-9A5A2950AE05}" presName="childShape" presStyleCnt="0"/>
      <dgm:spPr/>
    </dgm:pt>
    <dgm:pt modelId="{44510315-270A-4469-B6C1-E4D047BEF7F1}" type="pres">
      <dgm:prSet presAssocID="{4400DDA4-A6BF-4AA4-8709-6971C9604EBF}" presName="Name13" presStyleLbl="parChTrans1D2" presStyleIdx="0" presStyleCnt="6"/>
      <dgm:spPr/>
      <dgm:t>
        <a:bodyPr/>
        <a:lstStyle/>
        <a:p>
          <a:endParaRPr lang="es-ES"/>
        </a:p>
      </dgm:t>
    </dgm:pt>
    <dgm:pt modelId="{3DC68CE7-8D76-49B2-96C8-B8BC1D8DC93A}" type="pres">
      <dgm:prSet presAssocID="{402641FC-3962-4CD4-8D52-52197AF4F7CB}" presName="childText" presStyleLbl="bgAcc1" presStyleIdx="0" presStyleCnt="6" custScaleX="743106" custLinFactNeighborX="83020" custLinFactNeighborY="206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CD17C-F0EE-4B61-AFE1-87866DA2C8AC}" type="pres">
      <dgm:prSet presAssocID="{4CFA7083-871E-463C-97C9-245A1101AF7B}" presName="Name13" presStyleLbl="parChTrans1D2" presStyleIdx="1" presStyleCnt="6"/>
      <dgm:spPr/>
      <dgm:t>
        <a:bodyPr/>
        <a:lstStyle/>
        <a:p>
          <a:endParaRPr lang="es-ES"/>
        </a:p>
      </dgm:t>
    </dgm:pt>
    <dgm:pt modelId="{574B5D75-99BA-4BFB-B673-A2811500C785}" type="pres">
      <dgm:prSet presAssocID="{5B67F951-2158-4DEB-9DB3-00A2E483B488}" presName="childText" presStyleLbl="bgAcc1" presStyleIdx="1" presStyleCnt="6" custScaleX="742324" custLinFactNeighborX="83020" custLinFactNeighborY="16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E37F0-D94F-4A15-82D9-5A447BA95DFB}" type="pres">
      <dgm:prSet presAssocID="{94A88E4E-B9AE-4CA7-B729-97C0E446F075}" presName="Name13" presStyleLbl="parChTrans1D2" presStyleIdx="2" presStyleCnt="6"/>
      <dgm:spPr/>
      <dgm:t>
        <a:bodyPr/>
        <a:lstStyle/>
        <a:p>
          <a:endParaRPr lang="es-ES"/>
        </a:p>
      </dgm:t>
    </dgm:pt>
    <dgm:pt modelId="{9DE9DA2F-A923-444C-A9A8-73BBE4F08285}" type="pres">
      <dgm:prSet presAssocID="{F0A36F68-BE5E-4C8D-9745-3C8D4C13733D}" presName="childText" presStyleLbl="bgAcc1" presStyleIdx="2" presStyleCnt="6" custScaleX="744739" custLinFactNeighborX="83020" custLinFactNeighborY="7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AB138-458D-4E8F-B2F3-32B0D094EB90}" type="pres">
      <dgm:prSet presAssocID="{0E11F56B-3399-4C83-AA81-D62601F0810E}" presName="Name13" presStyleLbl="parChTrans1D2" presStyleIdx="3" presStyleCnt="6"/>
      <dgm:spPr/>
      <dgm:t>
        <a:bodyPr/>
        <a:lstStyle/>
        <a:p>
          <a:endParaRPr lang="es-ES"/>
        </a:p>
      </dgm:t>
    </dgm:pt>
    <dgm:pt modelId="{191538DE-ECF8-4C92-9839-3F370BF418F8}" type="pres">
      <dgm:prSet presAssocID="{D4297BB7-DC39-4FFA-BAEB-F972D33A01C7}" presName="childText" presStyleLbl="bgAcc1" presStyleIdx="3" presStyleCnt="6" custScaleX="745984" custLinFactNeighborX="86014" custLinFactNeighborY="-40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5A0C2-D0D5-4F32-9052-24523204FD35}" type="pres">
      <dgm:prSet presAssocID="{0D430DCE-BBD6-4A36-AF3C-C6688207A9A2}" presName="Name13" presStyleLbl="parChTrans1D2" presStyleIdx="4" presStyleCnt="6"/>
      <dgm:spPr/>
      <dgm:t>
        <a:bodyPr/>
        <a:lstStyle/>
        <a:p>
          <a:endParaRPr lang="es-ES"/>
        </a:p>
      </dgm:t>
    </dgm:pt>
    <dgm:pt modelId="{844D3B02-9667-409E-9A77-42FB61FAC5B5}" type="pres">
      <dgm:prSet presAssocID="{27626181-DEAC-46EA-89E8-8E421903AAD9}" presName="childText" presStyleLbl="bgAcc1" presStyleIdx="4" presStyleCnt="6" custScaleX="746714" custLinFactNeighborX="83020" custLinFactNeighborY="-2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08BA4E-1D47-4E5D-BFE5-B35E9D8843B1}" type="pres">
      <dgm:prSet presAssocID="{A1EB2E7E-CDAC-4818-96ED-1ECBA04498C8}" presName="Name13" presStyleLbl="parChTrans1D2" presStyleIdx="5" presStyleCnt="6"/>
      <dgm:spPr/>
      <dgm:t>
        <a:bodyPr/>
        <a:lstStyle/>
        <a:p>
          <a:endParaRPr lang="es-ES"/>
        </a:p>
      </dgm:t>
    </dgm:pt>
    <dgm:pt modelId="{1F3C94E7-5E68-4FCC-9FFE-0F45AE2C80D0}" type="pres">
      <dgm:prSet presAssocID="{37A4745A-8F32-48B8-9AFC-8B9E1C4F46A3}" presName="childText" presStyleLbl="bgAcc1" presStyleIdx="5" presStyleCnt="6" custScaleX="743147" custLinFactNeighborX="86014" custLinFactNeighborY="66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2F0A70-E076-49F3-BBB4-B5C79049304D}" type="presOf" srcId="{37A4745A-8F32-48B8-9AFC-8B9E1C4F46A3}" destId="{1F3C94E7-5E68-4FCC-9FFE-0F45AE2C80D0}" srcOrd="0" destOrd="0" presId="urn:microsoft.com/office/officeart/2005/8/layout/hierarchy3"/>
    <dgm:cxn modelId="{A1A579BC-ED6C-4585-8DF3-D42D87876DFE}" type="presOf" srcId="{4CFA7083-871E-463C-97C9-245A1101AF7B}" destId="{825CD17C-F0EE-4B61-AFE1-87866DA2C8AC}" srcOrd="0" destOrd="0" presId="urn:microsoft.com/office/officeart/2005/8/layout/hierarchy3"/>
    <dgm:cxn modelId="{939A267E-57C4-41F4-B0EC-2BF597EF9E81}" srcId="{5CEBC1F1-A58C-497E-B4AD-F89CB6E0F859}" destId="{77D84FD4-23BC-49B0-BC86-9A5A2950AE05}" srcOrd="0" destOrd="0" parTransId="{A57637DC-68CB-4E8C-B88F-8DE548E1B1AB}" sibTransId="{81A6E8D0-952F-490F-B19B-2AA5DA4EDBE9}"/>
    <dgm:cxn modelId="{5087B2A3-F3AE-4701-A35C-DE11BD12FE37}" type="presOf" srcId="{A1EB2E7E-CDAC-4818-96ED-1ECBA04498C8}" destId="{ED08BA4E-1D47-4E5D-BFE5-B35E9D8843B1}" srcOrd="0" destOrd="0" presId="urn:microsoft.com/office/officeart/2005/8/layout/hierarchy3"/>
    <dgm:cxn modelId="{CD049903-4F15-4DBA-A927-601DBFD7AD5C}" srcId="{77D84FD4-23BC-49B0-BC86-9A5A2950AE05}" destId="{F0A36F68-BE5E-4C8D-9745-3C8D4C13733D}" srcOrd="2" destOrd="0" parTransId="{94A88E4E-B9AE-4CA7-B729-97C0E446F075}" sibTransId="{AB761F19-82AB-4BC5-BD56-7284F42A1A1D}"/>
    <dgm:cxn modelId="{472FDB0B-85A2-475C-B7B8-7A2B37A8AD5E}" type="presOf" srcId="{0D430DCE-BBD6-4A36-AF3C-C6688207A9A2}" destId="{FBE5A0C2-D0D5-4F32-9052-24523204FD35}" srcOrd="0" destOrd="0" presId="urn:microsoft.com/office/officeart/2005/8/layout/hierarchy3"/>
    <dgm:cxn modelId="{8DFDE3EC-B468-47E6-B606-A37592FA2E42}" srcId="{77D84FD4-23BC-49B0-BC86-9A5A2950AE05}" destId="{37A4745A-8F32-48B8-9AFC-8B9E1C4F46A3}" srcOrd="5" destOrd="0" parTransId="{A1EB2E7E-CDAC-4818-96ED-1ECBA04498C8}" sibTransId="{00525A48-446B-4502-A926-F80F817F0EE2}"/>
    <dgm:cxn modelId="{F346A9FB-449F-4850-ACE9-B08294ABBDE2}" type="presOf" srcId="{4400DDA4-A6BF-4AA4-8709-6971C9604EBF}" destId="{44510315-270A-4469-B6C1-E4D047BEF7F1}" srcOrd="0" destOrd="0" presId="urn:microsoft.com/office/officeart/2005/8/layout/hierarchy3"/>
    <dgm:cxn modelId="{69CFCD86-98AA-47E2-A38C-0564077A515E}" type="presOf" srcId="{77D84FD4-23BC-49B0-BC86-9A5A2950AE05}" destId="{B4CC4B3B-0AAB-41A5-BD1A-2CA50BBE6CF6}" srcOrd="0" destOrd="0" presId="urn:microsoft.com/office/officeart/2005/8/layout/hierarchy3"/>
    <dgm:cxn modelId="{45032545-F57C-4BF3-8466-A2F6D63FB1BA}" type="presOf" srcId="{77D84FD4-23BC-49B0-BC86-9A5A2950AE05}" destId="{5DB0D6A0-E8E9-4192-8776-BD8BD24B48D5}" srcOrd="1" destOrd="0" presId="urn:microsoft.com/office/officeart/2005/8/layout/hierarchy3"/>
    <dgm:cxn modelId="{333F5E12-55AF-489F-8345-8FB32CB1EF9A}" type="presOf" srcId="{94A88E4E-B9AE-4CA7-B729-97C0E446F075}" destId="{ED0E37F0-D94F-4A15-82D9-5A447BA95DFB}" srcOrd="0" destOrd="0" presId="urn:microsoft.com/office/officeart/2005/8/layout/hierarchy3"/>
    <dgm:cxn modelId="{FFD06912-3CEA-4515-89DE-BDC8A1B2A767}" type="presOf" srcId="{27626181-DEAC-46EA-89E8-8E421903AAD9}" destId="{844D3B02-9667-409E-9A77-42FB61FAC5B5}" srcOrd="0" destOrd="0" presId="urn:microsoft.com/office/officeart/2005/8/layout/hierarchy3"/>
    <dgm:cxn modelId="{8C05ABB0-2FEC-4574-BBC6-E8BD9EDB2D90}" srcId="{77D84FD4-23BC-49B0-BC86-9A5A2950AE05}" destId="{5B67F951-2158-4DEB-9DB3-00A2E483B488}" srcOrd="1" destOrd="0" parTransId="{4CFA7083-871E-463C-97C9-245A1101AF7B}" sibTransId="{2AE8640F-2E9D-401D-81CE-A487B46BCC11}"/>
    <dgm:cxn modelId="{52BDC696-3583-41AC-8A13-ACD819A88910}" type="presOf" srcId="{5CEBC1F1-A58C-497E-B4AD-F89CB6E0F859}" destId="{216852F3-34DA-4857-A59D-DE3BCA99FDE4}" srcOrd="0" destOrd="0" presId="urn:microsoft.com/office/officeart/2005/8/layout/hierarchy3"/>
    <dgm:cxn modelId="{3D2CE848-0B20-494D-B54A-4F8AF3DC0B73}" srcId="{77D84FD4-23BC-49B0-BC86-9A5A2950AE05}" destId="{D4297BB7-DC39-4FFA-BAEB-F972D33A01C7}" srcOrd="3" destOrd="0" parTransId="{0E11F56B-3399-4C83-AA81-D62601F0810E}" sibTransId="{C56C7535-70BB-42DC-A556-B0BF8252FA5E}"/>
    <dgm:cxn modelId="{8E4AA046-F25C-463D-8CD2-BE73645AFFF9}" type="presOf" srcId="{5B67F951-2158-4DEB-9DB3-00A2E483B488}" destId="{574B5D75-99BA-4BFB-B673-A2811500C785}" srcOrd="0" destOrd="0" presId="urn:microsoft.com/office/officeart/2005/8/layout/hierarchy3"/>
    <dgm:cxn modelId="{7303CC0B-ABEF-4934-9106-BDC69A78D0AA}" srcId="{77D84FD4-23BC-49B0-BC86-9A5A2950AE05}" destId="{402641FC-3962-4CD4-8D52-52197AF4F7CB}" srcOrd="0" destOrd="0" parTransId="{4400DDA4-A6BF-4AA4-8709-6971C9604EBF}" sibTransId="{BB5156AF-CBC3-461B-B564-DC0367168C0C}"/>
    <dgm:cxn modelId="{B9E4F791-6745-4475-ADC0-D1C2931DAF5A}" srcId="{77D84FD4-23BC-49B0-BC86-9A5A2950AE05}" destId="{27626181-DEAC-46EA-89E8-8E421903AAD9}" srcOrd="4" destOrd="0" parTransId="{0D430DCE-BBD6-4A36-AF3C-C6688207A9A2}" sibTransId="{D8A87ECD-A22C-4786-BF73-8DC2226C7A53}"/>
    <dgm:cxn modelId="{61FE4467-1EA3-4BB1-B74F-249A78B4D55D}" type="presOf" srcId="{D4297BB7-DC39-4FFA-BAEB-F972D33A01C7}" destId="{191538DE-ECF8-4C92-9839-3F370BF418F8}" srcOrd="0" destOrd="0" presId="urn:microsoft.com/office/officeart/2005/8/layout/hierarchy3"/>
    <dgm:cxn modelId="{25AE510C-707C-41C2-AEFB-A092017E869F}" type="presOf" srcId="{402641FC-3962-4CD4-8D52-52197AF4F7CB}" destId="{3DC68CE7-8D76-49B2-96C8-B8BC1D8DC93A}" srcOrd="0" destOrd="0" presId="urn:microsoft.com/office/officeart/2005/8/layout/hierarchy3"/>
    <dgm:cxn modelId="{700DD91C-BE7C-424E-91DC-43E7D583A9D1}" type="presOf" srcId="{F0A36F68-BE5E-4C8D-9745-3C8D4C13733D}" destId="{9DE9DA2F-A923-444C-A9A8-73BBE4F08285}" srcOrd="0" destOrd="0" presId="urn:microsoft.com/office/officeart/2005/8/layout/hierarchy3"/>
    <dgm:cxn modelId="{89F0C45F-4179-41D6-8D77-CC30A0AF1938}" type="presOf" srcId="{0E11F56B-3399-4C83-AA81-D62601F0810E}" destId="{CE4AB138-458D-4E8F-B2F3-32B0D094EB90}" srcOrd="0" destOrd="0" presId="urn:microsoft.com/office/officeart/2005/8/layout/hierarchy3"/>
    <dgm:cxn modelId="{64254E0B-331E-40B4-B694-3CEADB0D7BFE}" type="presParOf" srcId="{216852F3-34DA-4857-A59D-DE3BCA99FDE4}" destId="{9BE79BD7-F546-46B9-83CB-90599916740C}" srcOrd="0" destOrd="0" presId="urn:microsoft.com/office/officeart/2005/8/layout/hierarchy3"/>
    <dgm:cxn modelId="{DFE131C8-1A07-44C6-A8BD-6423C16469B7}" type="presParOf" srcId="{9BE79BD7-F546-46B9-83CB-90599916740C}" destId="{DE59027C-430C-4DE2-8CA7-5585043EE31C}" srcOrd="0" destOrd="0" presId="urn:microsoft.com/office/officeart/2005/8/layout/hierarchy3"/>
    <dgm:cxn modelId="{FBE3156F-9A58-42DE-92DA-DD925498F078}" type="presParOf" srcId="{DE59027C-430C-4DE2-8CA7-5585043EE31C}" destId="{B4CC4B3B-0AAB-41A5-BD1A-2CA50BBE6CF6}" srcOrd="0" destOrd="0" presId="urn:microsoft.com/office/officeart/2005/8/layout/hierarchy3"/>
    <dgm:cxn modelId="{3EE838B0-C193-4755-9056-4F8D80CAD597}" type="presParOf" srcId="{DE59027C-430C-4DE2-8CA7-5585043EE31C}" destId="{5DB0D6A0-E8E9-4192-8776-BD8BD24B48D5}" srcOrd="1" destOrd="0" presId="urn:microsoft.com/office/officeart/2005/8/layout/hierarchy3"/>
    <dgm:cxn modelId="{E77BFF1D-9237-4DF0-A427-7B64397EC942}" type="presParOf" srcId="{9BE79BD7-F546-46B9-83CB-90599916740C}" destId="{DE52987F-ED9D-4907-A2E5-94A389B25293}" srcOrd="1" destOrd="0" presId="urn:microsoft.com/office/officeart/2005/8/layout/hierarchy3"/>
    <dgm:cxn modelId="{94D5B471-84AD-4827-B0EA-B8BBEA28EDA0}" type="presParOf" srcId="{DE52987F-ED9D-4907-A2E5-94A389B25293}" destId="{44510315-270A-4469-B6C1-E4D047BEF7F1}" srcOrd="0" destOrd="0" presId="urn:microsoft.com/office/officeart/2005/8/layout/hierarchy3"/>
    <dgm:cxn modelId="{757D7B77-1F7D-4BC6-B757-B7F2EB645B9B}" type="presParOf" srcId="{DE52987F-ED9D-4907-A2E5-94A389B25293}" destId="{3DC68CE7-8D76-49B2-96C8-B8BC1D8DC93A}" srcOrd="1" destOrd="0" presId="urn:microsoft.com/office/officeart/2005/8/layout/hierarchy3"/>
    <dgm:cxn modelId="{7CF311DC-43E0-4511-89B4-504AA9CB9E7D}" type="presParOf" srcId="{DE52987F-ED9D-4907-A2E5-94A389B25293}" destId="{825CD17C-F0EE-4B61-AFE1-87866DA2C8AC}" srcOrd="2" destOrd="0" presId="urn:microsoft.com/office/officeart/2005/8/layout/hierarchy3"/>
    <dgm:cxn modelId="{7D6FA377-2BDC-4B6C-A727-14D90FFCE489}" type="presParOf" srcId="{DE52987F-ED9D-4907-A2E5-94A389B25293}" destId="{574B5D75-99BA-4BFB-B673-A2811500C785}" srcOrd="3" destOrd="0" presId="urn:microsoft.com/office/officeart/2005/8/layout/hierarchy3"/>
    <dgm:cxn modelId="{B67568AE-F60A-4632-AB37-C876E7976407}" type="presParOf" srcId="{DE52987F-ED9D-4907-A2E5-94A389B25293}" destId="{ED0E37F0-D94F-4A15-82D9-5A447BA95DFB}" srcOrd="4" destOrd="0" presId="urn:microsoft.com/office/officeart/2005/8/layout/hierarchy3"/>
    <dgm:cxn modelId="{AC8C4B02-E7A3-4E47-A9AF-CE61D73A5654}" type="presParOf" srcId="{DE52987F-ED9D-4907-A2E5-94A389B25293}" destId="{9DE9DA2F-A923-444C-A9A8-73BBE4F08285}" srcOrd="5" destOrd="0" presId="urn:microsoft.com/office/officeart/2005/8/layout/hierarchy3"/>
    <dgm:cxn modelId="{F4934940-D302-4595-B370-922D0D1EF715}" type="presParOf" srcId="{DE52987F-ED9D-4907-A2E5-94A389B25293}" destId="{CE4AB138-458D-4E8F-B2F3-32B0D094EB90}" srcOrd="6" destOrd="0" presId="urn:microsoft.com/office/officeart/2005/8/layout/hierarchy3"/>
    <dgm:cxn modelId="{8BE5136E-B1AB-4A66-876E-5EEFABB58947}" type="presParOf" srcId="{DE52987F-ED9D-4907-A2E5-94A389B25293}" destId="{191538DE-ECF8-4C92-9839-3F370BF418F8}" srcOrd="7" destOrd="0" presId="urn:microsoft.com/office/officeart/2005/8/layout/hierarchy3"/>
    <dgm:cxn modelId="{2DE22D16-57EF-4A4B-ACCB-2913802F65C9}" type="presParOf" srcId="{DE52987F-ED9D-4907-A2E5-94A389B25293}" destId="{FBE5A0C2-D0D5-4F32-9052-24523204FD35}" srcOrd="8" destOrd="0" presId="urn:microsoft.com/office/officeart/2005/8/layout/hierarchy3"/>
    <dgm:cxn modelId="{3183F898-2FEF-4F14-A5A2-6CC7BDD73A19}" type="presParOf" srcId="{DE52987F-ED9D-4907-A2E5-94A389B25293}" destId="{844D3B02-9667-409E-9A77-42FB61FAC5B5}" srcOrd="9" destOrd="0" presId="urn:microsoft.com/office/officeart/2005/8/layout/hierarchy3"/>
    <dgm:cxn modelId="{98E1BBBF-EC71-4879-BFEB-AF04949E7D9A}" type="presParOf" srcId="{DE52987F-ED9D-4907-A2E5-94A389B25293}" destId="{ED08BA4E-1D47-4E5D-BFE5-B35E9D8843B1}" srcOrd="10" destOrd="0" presId="urn:microsoft.com/office/officeart/2005/8/layout/hierarchy3"/>
    <dgm:cxn modelId="{FFB38E8D-BC19-4098-B142-A2A9AEC3C36E}" type="presParOf" srcId="{DE52987F-ED9D-4907-A2E5-94A389B25293}" destId="{1F3C94E7-5E68-4FCC-9FFE-0F45AE2C80D0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2BA6FF-025C-477E-A606-E1FA15067A35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67FA69-C416-45DD-B2A0-4E8882797C8A}">
      <dgm:prSet phldrT="[Texto]" custT="1"/>
      <dgm:spPr/>
      <dgm:t>
        <a:bodyPr/>
        <a:lstStyle/>
        <a:p>
          <a:pPr algn="just"/>
          <a:r>
            <a:rPr lang="es-AR" sz="2000" b="1" dirty="0" smtClean="0">
              <a:latin typeface="Nunito"/>
            </a:rPr>
            <a:t>Fase 2: Captación de Datos</a:t>
          </a:r>
          <a:endParaRPr lang="es-ES" sz="2000" dirty="0">
            <a:latin typeface="Nunito"/>
          </a:endParaRPr>
        </a:p>
      </dgm:t>
    </dgm:pt>
    <dgm:pt modelId="{2D636467-A985-41DB-8475-637704ABABAE}" type="parTrans" cxnId="{F50E4387-4DE8-47D7-84C0-1F73F598FDE7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F0B41C4C-4237-45DC-BF21-E204A6151905}" type="sibTrans" cxnId="{F50E4387-4DE8-47D7-84C0-1F73F598FDE7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C671CA1A-92EC-45B1-ACAF-7EBA81E93158}">
      <dgm:prSet phldrT="[Texto]" custT="1"/>
      <dgm:spPr/>
      <dgm:t>
        <a:bodyPr/>
        <a:lstStyle/>
        <a:p>
          <a:pPr algn="just"/>
          <a:r>
            <a:rPr lang="es-NI" sz="2000" dirty="0" smtClean="0">
              <a:latin typeface="Nunito"/>
              <a:cs typeface="Helvetica" panose="020B0604020202020204" pitchFamily="34" charset="0"/>
            </a:rPr>
            <a:t>Recolección de datos de proyectos ejecutados en los períodos 2019, 2021 y 2022 con fondos FISE</a:t>
          </a:r>
          <a:endParaRPr lang="es-ES" sz="2000" dirty="0">
            <a:latin typeface="Nunito"/>
          </a:endParaRPr>
        </a:p>
      </dgm:t>
    </dgm:pt>
    <dgm:pt modelId="{DF009746-4CF0-4FCA-9DE8-288F2555F5D9}" type="parTrans" cxnId="{08AE45EF-7E2F-4CE4-BD53-6F569B37355C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2B92267B-4BA9-4090-8944-AE6562352443}" type="sibTrans" cxnId="{08AE45EF-7E2F-4CE4-BD53-6F569B37355C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65AFF9E9-201D-42E7-B9A2-643FEDD1DDB7}">
      <dgm:prSet phldrT="[Texto]" custT="1"/>
      <dgm:spPr/>
      <dgm:t>
        <a:bodyPr/>
        <a:lstStyle/>
        <a:p>
          <a:pPr algn="just"/>
          <a:r>
            <a:rPr lang="es-NI" sz="2000" dirty="0" smtClean="0">
              <a:latin typeface="Nunito"/>
              <a:cs typeface="Helvetica" panose="020B0604020202020204" pitchFamily="34" charset="0"/>
            </a:rPr>
            <a:t>Recolección de datos de proyectos ejecutados en los Municipios con fondos de ONG</a:t>
          </a:r>
          <a:endParaRPr lang="es-ES" sz="2000" dirty="0">
            <a:latin typeface="Nunito"/>
          </a:endParaRPr>
        </a:p>
      </dgm:t>
    </dgm:pt>
    <dgm:pt modelId="{C72EDABD-E80A-4EC7-A3C9-1F7514895246}" type="parTrans" cxnId="{9BCB5B7E-E75D-4CA7-A1AD-5B63FB4989F1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25E2B45F-4D34-4BC8-964E-E35CB18FC8DC}" type="sibTrans" cxnId="{9BCB5B7E-E75D-4CA7-A1AD-5B63FB4989F1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D21E996F-8332-45C1-AE77-D72A2C366404}">
      <dgm:prSet phldrT="[Texto]" custT="1"/>
      <dgm:spPr/>
      <dgm:t>
        <a:bodyPr/>
        <a:lstStyle/>
        <a:p>
          <a:pPr algn="just"/>
          <a:r>
            <a:rPr lang="es-NI" sz="2000" dirty="0" smtClean="0">
              <a:latin typeface="Nunito"/>
              <a:cs typeface="Helvetica" panose="020B0604020202020204" pitchFamily="34" charset="0"/>
            </a:rPr>
            <a:t>Recolección de datos </a:t>
          </a:r>
          <a:r>
            <a:rPr lang="es-NI" sz="2000" dirty="0" smtClean="0">
              <a:latin typeface="Nunito"/>
            </a:rPr>
            <a:t>de proyectos ejecutados con fondos de la Municipalidad</a:t>
          </a:r>
          <a:endParaRPr lang="es-ES" sz="2000" dirty="0">
            <a:latin typeface="Nunito"/>
          </a:endParaRPr>
        </a:p>
      </dgm:t>
    </dgm:pt>
    <dgm:pt modelId="{6445858A-5C88-4054-A2B4-BE5502B82D45}" type="parTrans" cxnId="{13D4604C-8683-41C5-914F-C0A4A3D0930E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FE29168C-9B94-485F-ADC5-144A7E7ADF65}" type="sibTrans" cxnId="{13D4604C-8683-41C5-914F-C0A4A3D0930E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DE088C78-EA89-4A91-ACF0-F26AAD9CA959}">
      <dgm:prSet phldrT="[Texto]" custT="1"/>
      <dgm:spPr/>
      <dgm:t>
        <a:bodyPr/>
        <a:lstStyle/>
        <a:p>
          <a:pPr algn="just"/>
          <a:r>
            <a:rPr lang="es-NI" sz="2000" smtClean="0">
              <a:latin typeface="Nunito"/>
              <a:cs typeface="Helvetica" panose="020B0604020202020204" pitchFamily="34" charset="0"/>
            </a:rPr>
            <a:t>Recolección de datos de p</a:t>
          </a:r>
          <a:r>
            <a:rPr lang="es-NI" sz="2000" smtClean="0">
              <a:latin typeface="Nunito"/>
            </a:rPr>
            <a:t>roceso de formulación de los perfiles de proyecto</a:t>
          </a:r>
          <a:endParaRPr lang="es-ES" sz="2000" dirty="0">
            <a:latin typeface="Nunito"/>
          </a:endParaRPr>
        </a:p>
      </dgm:t>
    </dgm:pt>
    <dgm:pt modelId="{17485668-F865-4A5C-B08B-E2646D3E9536}" type="parTrans" cxnId="{206CB46C-CFDA-4C49-9FAC-7D1059963A81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C21613ED-775D-40AE-BDA6-1F739E642CB3}" type="sibTrans" cxnId="{206CB46C-CFDA-4C49-9FAC-7D1059963A81}">
      <dgm:prSet/>
      <dgm:spPr/>
      <dgm:t>
        <a:bodyPr/>
        <a:lstStyle/>
        <a:p>
          <a:pPr algn="just"/>
          <a:endParaRPr lang="es-ES">
            <a:solidFill>
              <a:srgbClr val="1E649C"/>
            </a:solidFill>
            <a:latin typeface="Nunito"/>
          </a:endParaRPr>
        </a:p>
      </dgm:t>
    </dgm:pt>
    <dgm:pt modelId="{509E7E8A-BCDE-44B9-AAAF-988A14E9254B}" type="pres">
      <dgm:prSet presAssocID="{612BA6FF-025C-477E-A606-E1FA15067A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717BA7-EFBB-4CE2-BB71-3395232F4DA3}" type="pres">
      <dgm:prSet presAssocID="{FB67FA69-C416-45DD-B2A0-4E8882797C8A}" presName="root" presStyleCnt="0"/>
      <dgm:spPr/>
      <dgm:t>
        <a:bodyPr/>
        <a:lstStyle/>
        <a:p>
          <a:endParaRPr lang="es-ES"/>
        </a:p>
      </dgm:t>
    </dgm:pt>
    <dgm:pt modelId="{D062EFC1-C539-4019-8E5A-1328078E2171}" type="pres">
      <dgm:prSet presAssocID="{FB67FA69-C416-45DD-B2A0-4E8882797C8A}" presName="rootComposite" presStyleCnt="0"/>
      <dgm:spPr/>
      <dgm:t>
        <a:bodyPr/>
        <a:lstStyle/>
        <a:p>
          <a:endParaRPr lang="es-ES"/>
        </a:p>
      </dgm:t>
    </dgm:pt>
    <dgm:pt modelId="{AF79F6AE-4C5A-4391-8D19-CD527F4167E4}" type="pres">
      <dgm:prSet presAssocID="{FB67FA69-C416-45DD-B2A0-4E8882797C8A}" presName="rootText" presStyleLbl="node1" presStyleIdx="0" presStyleCnt="1" custScaleX="175743" custLinFactX="-200000" custLinFactNeighborX="-203906"/>
      <dgm:spPr/>
      <dgm:t>
        <a:bodyPr/>
        <a:lstStyle/>
        <a:p>
          <a:endParaRPr lang="es-ES"/>
        </a:p>
      </dgm:t>
    </dgm:pt>
    <dgm:pt modelId="{6BFBDC19-710E-417C-B514-D9825200B554}" type="pres">
      <dgm:prSet presAssocID="{FB67FA69-C416-45DD-B2A0-4E8882797C8A}" presName="rootConnector" presStyleLbl="node1" presStyleIdx="0" presStyleCnt="1"/>
      <dgm:spPr/>
      <dgm:t>
        <a:bodyPr/>
        <a:lstStyle/>
        <a:p>
          <a:endParaRPr lang="es-ES"/>
        </a:p>
      </dgm:t>
    </dgm:pt>
    <dgm:pt modelId="{D8B2E3EE-E387-4798-AF84-0332C811D8DD}" type="pres">
      <dgm:prSet presAssocID="{FB67FA69-C416-45DD-B2A0-4E8882797C8A}" presName="childShape" presStyleCnt="0"/>
      <dgm:spPr/>
      <dgm:t>
        <a:bodyPr/>
        <a:lstStyle/>
        <a:p>
          <a:endParaRPr lang="es-ES"/>
        </a:p>
      </dgm:t>
    </dgm:pt>
    <dgm:pt modelId="{57052F0F-A5B9-4734-A80E-F834BB305F5A}" type="pres">
      <dgm:prSet presAssocID="{DF009746-4CF0-4FCA-9DE8-288F2555F5D9}" presName="Name13" presStyleLbl="parChTrans1D2" presStyleIdx="0" presStyleCnt="4"/>
      <dgm:spPr/>
      <dgm:t>
        <a:bodyPr/>
        <a:lstStyle/>
        <a:p>
          <a:endParaRPr lang="es-ES"/>
        </a:p>
      </dgm:t>
    </dgm:pt>
    <dgm:pt modelId="{5B5169A1-E00A-4242-83C7-E920103262B8}" type="pres">
      <dgm:prSet presAssocID="{C671CA1A-92EC-45B1-ACAF-7EBA81E93158}" presName="childText" presStyleLbl="bgAcc1" presStyleIdx="0" presStyleCnt="4" custScaleX="549369" custScaleY="82954" custLinFactNeighborX="16574" custLinFactNeighborY="93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E7AB0-2654-48CA-B06F-4722C71CBECE}" type="pres">
      <dgm:prSet presAssocID="{C72EDABD-E80A-4EC7-A3C9-1F7514895246}" presName="Name13" presStyleLbl="parChTrans1D2" presStyleIdx="1" presStyleCnt="4"/>
      <dgm:spPr/>
      <dgm:t>
        <a:bodyPr/>
        <a:lstStyle/>
        <a:p>
          <a:endParaRPr lang="es-ES"/>
        </a:p>
      </dgm:t>
    </dgm:pt>
    <dgm:pt modelId="{EAC64186-0AE1-4D9D-95E1-CC8D42E2C307}" type="pres">
      <dgm:prSet presAssocID="{65AFF9E9-201D-42E7-B9A2-643FEDD1DDB7}" presName="childText" presStyleLbl="bgAcc1" presStyleIdx="1" presStyleCnt="4" custScaleX="549369" custScaleY="80626" custLinFactNeighborX="16574" custLinFactNeighborY="15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BB8C64-9856-48CF-954E-2EA65064A5DC}" type="pres">
      <dgm:prSet presAssocID="{6445858A-5C88-4054-A2B4-BE5502B82D4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9CEFD7BC-980E-42AB-84E9-A2334B485E2D}" type="pres">
      <dgm:prSet presAssocID="{D21E996F-8332-45C1-AE77-D72A2C366404}" presName="childText" presStyleLbl="bgAcc1" presStyleIdx="2" presStyleCnt="4" custScaleX="549369" custScaleY="77866" custLinFactNeighborX="16574" custLinFactNeighborY="87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35575C-713B-4B7B-A942-692876F9E5A3}" type="pres">
      <dgm:prSet presAssocID="{17485668-F865-4A5C-B08B-E2646D3E9536}" presName="Name13" presStyleLbl="parChTrans1D2" presStyleIdx="3" presStyleCnt="4"/>
      <dgm:spPr/>
      <dgm:t>
        <a:bodyPr/>
        <a:lstStyle/>
        <a:p>
          <a:endParaRPr lang="es-ES"/>
        </a:p>
      </dgm:t>
    </dgm:pt>
    <dgm:pt modelId="{D25191D9-771A-46E4-BFF1-B826F3EC39D9}" type="pres">
      <dgm:prSet presAssocID="{DE088C78-EA89-4A91-ACF0-F26AAD9CA959}" presName="childText" presStyleLbl="bgAcc1" presStyleIdx="3" presStyleCnt="4" custScaleX="549369" custScaleY="74875" custLinFactNeighborX="16574" custLinFactNeighborY="-17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AE45EF-7E2F-4CE4-BD53-6F569B37355C}" srcId="{FB67FA69-C416-45DD-B2A0-4E8882797C8A}" destId="{C671CA1A-92EC-45B1-ACAF-7EBA81E93158}" srcOrd="0" destOrd="0" parTransId="{DF009746-4CF0-4FCA-9DE8-288F2555F5D9}" sibTransId="{2B92267B-4BA9-4090-8944-AE6562352443}"/>
    <dgm:cxn modelId="{9242D481-E8D1-4472-8633-029C88949FF0}" type="presOf" srcId="{6445858A-5C88-4054-A2B4-BE5502B82D45}" destId="{E5BB8C64-9856-48CF-954E-2EA65064A5DC}" srcOrd="0" destOrd="0" presId="urn:microsoft.com/office/officeart/2005/8/layout/hierarchy3"/>
    <dgm:cxn modelId="{206CB46C-CFDA-4C49-9FAC-7D1059963A81}" srcId="{FB67FA69-C416-45DD-B2A0-4E8882797C8A}" destId="{DE088C78-EA89-4A91-ACF0-F26AAD9CA959}" srcOrd="3" destOrd="0" parTransId="{17485668-F865-4A5C-B08B-E2646D3E9536}" sibTransId="{C21613ED-775D-40AE-BDA6-1F739E642CB3}"/>
    <dgm:cxn modelId="{C7A66B25-BF67-4446-AEDE-9EC0EAB94005}" type="presOf" srcId="{FB67FA69-C416-45DD-B2A0-4E8882797C8A}" destId="{6BFBDC19-710E-417C-B514-D9825200B554}" srcOrd="1" destOrd="0" presId="urn:microsoft.com/office/officeart/2005/8/layout/hierarchy3"/>
    <dgm:cxn modelId="{99E07511-A3D3-4A96-9FC2-17F6740F4AB0}" type="presOf" srcId="{DF009746-4CF0-4FCA-9DE8-288F2555F5D9}" destId="{57052F0F-A5B9-4734-A80E-F834BB305F5A}" srcOrd="0" destOrd="0" presId="urn:microsoft.com/office/officeart/2005/8/layout/hierarchy3"/>
    <dgm:cxn modelId="{5B4B1A1A-CA1D-4C95-AAF6-01ACAD18F967}" type="presOf" srcId="{DE088C78-EA89-4A91-ACF0-F26AAD9CA959}" destId="{D25191D9-771A-46E4-BFF1-B826F3EC39D9}" srcOrd="0" destOrd="0" presId="urn:microsoft.com/office/officeart/2005/8/layout/hierarchy3"/>
    <dgm:cxn modelId="{13D4604C-8683-41C5-914F-C0A4A3D0930E}" srcId="{FB67FA69-C416-45DD-B2A0-4E8882797C8A}" destId="{D21E996F-8332-45C1-AE77-D72A2C366404}" srcOrd="2" destOrd="0" parTransId="{6445858A-5C88-4054-A2B4-BE5502B82D45}" sibTransId="{FE29168C-9B94-485F-ADC5-144A7E7ADF65}"/>
    <dgm:cxn modelId="{EB679E84-7921-4FAF-9A28-269C6ECD938F}" type="presOf" srcId="{FB67FA69-C416-45DD-B2A0-4E8882797C8A}" destId="{AF79F6AE-4C5A-4391-8D19-CD527F4167E4}" srcOrd="0" destOrd="0" presId="urn:microsoft.com/office/officeart/2005/8/layout/hierarchy3"/>
    <dgm:cxn modelId="{C1B0BD53-F162-4AFD-A090-9A4F28BFED87}" type="presOf" srcId="{D21E996F-8332-45C1-AE77-D72A2C366404}" destId="{9CEFD7BC-980E-42AB-84E9-A2334B485E2D}" srcOrd="0" destOrd="0" presId="urn:microsoft.com/office/officeart/2005/8/layout/hierarchy3"/>
    <dgm:cxn modelId="{E1166C14-54B2-45FC-B36D-B1870357E653}" type="presOf" srcId="{65AFF9E9-201D-42E7-B9A2-643FEDD1DDB7}" destId="{EAC64186-0AE1-4D9D-95E1-CC8D42E2C307}" srcOrd="0" destOrd="0" presId="urn:microsoft.com/office/officeart/2005/8/layout/hierarchy3"/>
    <dgm:cxn modelId="{D36CAED8-7F11-4319-9211-F905F84CB28B}" type="presOf" srcId="{C671CA1A-92EC-45B1-ACAF-7EBA81E93158}" destId="{5B5169A1-E00A-4242-83C7-E920103262B8}" srcOrd="0" destOrd="0" presId="urn:microsoft.com/office/officeart/2005/8/layout/hierarchy3"/>
    <dgm:cxn modelId="{F50E4387-4DE8-47D7-84C0-1F73F598FDE7}" srcId="{612BA6FF-025C-477E-A606-E1FA15067A35}" destId="{FB67FA69-C416-45DD-B2A0-4E8882797C8A}" srcOrd="0" destOrd="0" parTransId="{2D636467-A985-41DB-8475-637704ABABAE}" sibTransId="{F0B41C4C-4237-45DC-BF21-E204A6151905}"/>
    <dgm:cxn modelId="{9BCB5B7E-E75D-4CA7-A1AD-5B63FB4989F1}" srcId="{FB67FA69-C416-45DD-B2A0-4E8882797C8A}" destId="{65AFF9E9-201D-42E7-B9A2-643FEDD1DDB7}" srcOrd="1" destOrd="0" parTransId="{C72EDABD-E80A-4EC7-A3C9-1F7514895246}" sibTransId="{25E2B45F-4D34-4BC8-964E-E35CB18FC8DC}"/>
    <dgm:cxn modelId="{081950F3-9CA9-4DDD-9630-25AE35E4939C}" type="presOf" srcId="{C72EDABD-E80A-4EC7-A3C9-1F7514895246}" destId="{CA1E7AB0-2654-48CA-B06F-4722C71CBECE}" srcOrd="0" destOrd="0" presId="urn:microsoft.com/office/officeart/2005/8/layout/hierarchy3"/>
    <dgm:cxn modelId="{95806ECF-C480-401E-B410-D7280351FC88}" type="presOf" srcId="{17485668-F865-4A5C-B08B-E2646D3E9536}" destId="{8235575C-713B-4B7B-A942-692876F9E5A3}" srcOrd="0" destOrd="0" presId="urn:microsoft.com/office/officeart/2005/8/layout/hierarchy3"/>
    <dgm:cxn modelId="{78452213-8FCD-4FA2-A12F-76F68F1C1E5A}" type="presOf" srcId="{612BA6FF-025C-477E-A606-E1FA15067A35}" destId="{509E7E8A-BCDE-44B9-AAAF-988A14E9254B}" srcOrd="0" destOrd="0" presId="urn:microsoft.com/office/officeart/2005/8/layout/hierarchy3"/>
    <dgm:cxn modelId="{D18F8B3B-48D2-44FF-A1C6-286F5E1C95E8}" type="presParOf" srcId="{509E7E8A-BCDE-44B9-AAAF-988A14E9254B}" destId="{09717BA7-EFBB-4CE2-BB71-3395232F4DA3}" srcOrd="0" destOrd="0" presId="urn:microsoft.com/office/officeart/2005/8/layout/hierarchy3"/>
    <dgm:cxn modelId="{4E58E112-2B77-48BC-BFE8-486E3BF4B154}" type="presParOf" srcId="{09717BA7-EFBB-4CE2-BB71-3395232F4DA3}" destId="{D062EFC1-C539-4019-8E5A-1328078E2171}" srcOrd="0" destOrd="0" presId="urn:microsoft.com/office/officeart/2005/8/layout/hierarchy3"/>
    <dgm:cxn modelId="{73435C88-36B1-490B-B318-87FF3860B92C}" type="presParOf" srcId="{D062EFC1-C539-4019-8E5A-1328078E2171}" destId="{AF79F6AE-4C5A-4391-8D19-CD527F4167E4}" srcOrd="0" destOrd="0" presId="urn:microsoft.com/office/officeart/2005/8/layout/hierarchy3"/>
    <dgm:cxn modelId="{902C89B0-B1A4-4B83-AD01-9A45C923B349}" type="presParOf" srcId="{D062EFC1-C539-4019-8E5A-1328078E2171}" destId="{6BFBDC19-710E-417C-B514-D9825200B554}" srcOrd="1" destOrd="0" presId="urn:microsoft.com/office/officeart/2005/8/layout/hierarchy3"/>
    <dgm:cxn modelId="{E00C51BD-031B-4858-842C-48319E6A979B}" type="presParOf" srcId="{09717BA7-EFBB-4CE2-BB71-3395232F4DA3}" destId="{D8B2E3EE-E387-4798-AF84-0332C811D8DD}" srcOrd="1" destOrd="0" presId="urn:microsoft.com/office/officeart/2005/8/layout/hierarchy3"/>
    <dgm:cxn modelId="{7ADC032A-D789-4436-916A-FB80B3403A9F}" type="presParOf" srcId="{D8B2E3EE-E387-4798-AF84-0332C811D8DD}" destId="{57052F0F-A5B9-4734-A80E-F834BB305F5A}" srcOrd="0" destOrd="0" presId="urn:microsoft.com/office/officeart/2005/8/layout/hierarchy3"/>
    <dgm:cxn modelId="{68996056-A27E-4A71-9B9D-8AEB78820794}" type="presParOf" srcId="{D8B2E3EE-E387-4798-AF84-0332C811D8DD}" destId="{5B5169A1-E00A-4242-83C7-E920103262B8}" srcOrd="1" destOrd="0" presId="urn:microsoft.com/office/officeart/2005/8/layout/hierarchy3"/>
    <dgm:cxn modelId="{9E4E5430-2E14-44A4-8037-88A4B4537E25}" type="presParOf" srcId="{D8B2E3EE-E387-4798-AF84-0332C811D8DD}" destId="{CA1E7AB0-2654-48CA-B06F-4722C71CBECE}" srcOrd="2" destOrd="0" presId="urn:microsoft.com/office/officeart/2005/8/layout/hierarchy3"/>
    <dgm:cxn modelId="{9D0D31A0-9F17-456F-8355-76823EB1AC34}" type="presParOf" srcId="{D8B2E3EE-E387-4798-AF84-0332C811D8DD}" destId="{EAC64186-0AE1-4D9D-95E1-CC8D42E2C307}" srcOrd="3" destOrd="0" presId="urn:microsoft.com/office/officeart/2005/8/layout/hierarchy3"/>
    <dgm:cxn modelId="{D09805F2-7BED-4812-AEEF-B55FEBBDC2FD}" type="presParOf" srcId="{D8B2E3EE-E387-4798-AF84-0332C811D8DD}" destId="{E5BB8C64-9856-48CF-954E-2EA65064A5DC}" srcOrd="4" destOrd="0" presId="urn:microsoft.com/office/officeart/2005/8/layout/hierarchy3"/>
    <dgm:cxn modelId="{996D8FDC-02D5-49F1-8A84-7027ED686D55}" type="presParOf" srcId="{D8B2E3EE-E387-4798-AF84-0332C811D8DD}" destId="{9CEFD7BC-980E-42AB-84E9-A2334B485E2D}" srcOrd="5" destOrd="0" presId="urn:microsoft.com/office/officeart/2005/8/layout/hierarchy3"/>
    <dgm:cxn modelId="{260192BE-2AFF-4DB2-9B69-1A5C51E82650}" type="presParOf" srcId="{D8B2E3EE-E387-4798-AF84-0332C811D8DD}" destId="{8235575C-713B-4B7B-A942-692876F9E5A3}" srcOrd="6" destOrd="0" presId="urn:microsoft.com/office/officeart/2005/8/layout/hierarchy3"/>
    <dgm:cxn modelId="{746A0194-F82D-441F-AD9E-72CD161BAD1E}" type="presParOf" srcId="{D8B2E3EE-E387-4798-AF84-0332C811D8DD}" destId="{D25191D9-771A-46E4-BFF1-B826F3EC39D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2BA6FF-025C-477E-A606-E1FA15067A35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67FA69-C416-45DD-B2A0-4E8882797C8A}">
      <dgm:prSet phldrT="[Texto]" custT="1"/>
      <dgm:spPr/>
      <dgm:t>
        <a:bodyPr/>
        <a:lstStyle/>
        <a:p>
          <a:r>
            <a:rPr lang="es-AR" sz="2000" b="1" dirty="0" smtClean="0">
              <a:latin typeface="Nunito"/>
            </a:rPr>
            <a:t>Fase 2: Captación de Datos</a:t>
          </a:r>
          <a:endParaRPr lang="es-ES" sz="2000" dirty="0">
            <a:latin typeface="Nunito"/>
          </a:endParaRPr>
        </a:p>
      </dgm:t>
    </dgm:pt>
    <dgm:pt modelId="{2D636467-A985-41DB-8475-637704ABABAE}" type="parTrans" cxnId="{F50E4387-4DE8-47D7-84C0-1F73F598FDE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F0B41C4C-4237-45DC-BF21-E204A6151905}" type="sibTrans" cxnId="{F50E4387-4DE8-47D7-84C0-1F73F598FDE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C671CA1A-92EC-45B1-ACAF-7EBA81E93158}">
      <dgm:prSet phldrT="[Texto]" custT="1"/>
      <dgm:spPr/>
      <dgm:t>
        <a:bodyPr/>
        <a:lstStyle/>
        <a:p>
          <a:pPr algn="just"/>
          <a:r>
            <a:rPr lang="es-NI" sz="2000" dirty="0" smtClean="0">
              <a:latin typeface="Nunito"/>
            </a:rPr>
            <a:t>Actualizar  la ficha  escuela con cada delegación del MINED en cada Municipio</a:t>
          </a:r>
          <a:endParaRPr lang="es-ES" sz="2000" dirty="0"/>
        </a:p>
      </dgm:t>
    </dgm:pt>
    <dgm:pt modelId="{DF009746-4CF0-4FCA-9DE8-288F2555F5D9}" type="parTrans" cxnId="{08AE45EF-7E2F-4CE4-BD53-6F569B37355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2B92267B-4BA9-4090-8944-AE6562352443}" type="sibTrans" cxnId="{08AE45EF-7E2F-4CE4-BD53-6F569B37355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1C187148-F678-4031-A02B-3C20FBF06943}">
      <dgm:prSet phldrT="[Texto]" custT="1"/>
      <dgm:spPr/>
      <dgm:t>
        <a:bodyPr/>
        <a:lstStyle/>
        <a:p>
          <a:pPr algn="just"/>
          <a:r>
            <a:rPr lang="es-NI" sz="2000" dirty="0" smtClean="0">
              <a:latin typeface="Nunito"/>
            </a:rPr>
            <a:t>Actualizar  la ficha  centro o puesto de salud con cada delegación del MINSA en cada Municipio, sobre todo las unidades de salud construida en los últimos 4 años </a:t>
          </a:r>
          <a:endParaRPr lang="es-ES" sz="2000" dirty="0"/>
        </a:p>
      </dgm:t>
    </dgm:pt>
    <dgm:pt modelId="{70E59A72-0522-41FD-8EBB-55FC52126B9B}" type="parTrans" cxnId="{8C8F14D8-0F08-4C38-82BC-FA70D202BC5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FCB22C39-E097-4F70-9FB3-AE14ABB8B063}" type="sibTrans" cxnId="{8C8F14D8-0F08-4C38-82BC-FA70D202BC5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FB1FDC3D-D22A-40AC-B1CF-082814E9D7C1}">
      <dgm:prSet custT="1"/>
      <dgm:spPr/>
      <dgm:t>
        <a:bodyPr/>
        <a:lstStyle/>
        <a:p>
          <a:pPr algn="just"/>
          <a:r>
            <a:rPr lang="es-NI" sz="2000" dirty="0" smtClean="0">
              <a:latin typeface="Nunito"/>
            </a:rPr>
            <a:t>En las comunidades que no se tienen sistemas de Agua, efectuar alianza con lideres comunitarios, maestros y personal de salud</a:t>
          </a:r>
          <a:endParaRPr lang="es-ES" sz="2000" dirty="0">
            <a:latin typeface="Nunito"/>
          </a:endParaRPr>
        </a:p>
      </dgm:t>
    </dgm:pt>
    <dgm:pt modelId="{71764722-BE3F-4B5C-B477-AB6C3EFDE676}" type="parTrans" cxnId="{8582CD15-9065-420F-BAD7-27B78006FB0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5123FD4B-6F65-4936-BC80-AF7A4C6D57CF}" type="sibTrans" cxnId="{8582CD15-9065-420F-BAD7-27B78006FB0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E7F49EDB-AEC8-48E4-B592-66AF4522BC08}" type="pres">
      <dgm:prSet presAssocID="{612BA6FF-025C-477E-A606-E1FA15067A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8E3081-40BC-4700-B49E-2AF889B98EDC}" type="pres">
      <dgm:prSet presAssocID="{FB67FA69-C416-45DD-B2A0-4E8882797C8A}" presName="root" presStyleCnt="0"/>
      <dgm:spPr/>
    </dgm:pt>
    <dgm:pt modelId="{0F62B00C-42B2-46E4-A60B-555D91A4AD5A}" type="pres">
      <dgm:prSet presAssocID="{FB67FA69-C416-45DD-B2A0-4E8882797C8A}" presName="rootComposite" presStyleCnt="0"/>
      <dgm:spPr/>
    </dgm:pt>
    <dgm:pt modelId="{EE1BA921-90A6-4994-AC52-DD10C26004F7}" type="pres">
      <dgm:prSet presAssocID="{FB67FA69-C416-45DD-B2A0-4E8882797C8A}" presName="rootText" presStyleLbl="node1" presStyleIdx="0" presStyleCnt="1" custScaleX="92892" custScaleY="55735" custLinFactNeighborX="-14275" custLinFactNeighborY="-63"/>
      <dgm:spPr/>
      <dgm:t>
        <a:bodyPr/>
        <a:lstStyle/>
        <a:p>
          <a:endParaRPr lang="es-ES"/>
        </a:p>
      </dgm:t>
    </dgm:pt>
    <dgm:pt modelId="{2D190BE6-BE8B-486F-AE5D-A3C46601CA4E}" type="pres">
      <dgm:prSet presAssocID="{FB67FA69-C416-45DD-B2A0-4E8882797C8A}" presName="rootConnector" presStyleLbl="node1" presStyleIdx="0" presStyleCnt="1"/>
      <dgm:spPr/>
      <dgm:t>
        <a:bodyPr/>
        <a:lstStyle/>
        <a:p>
          <a:endParaRPr lang="es-ES"/>
        </a:p>
      </dgm:t>
    </dgm:pt>
    <dgm:pt modelId="{9971E991-7383-4934-A8F6-B26629E301D5}" type="pres">
      <dgm:prSet presAssocID="{FB67FA69-C416-45DD-B2A0-4E8882797C8A}" presName="childShape" presStyleCnt="0"/>
      <dgm:spPr/>
    </dgm:pt>
    <dgm:pt modelId="{79BA3E7A-F4FF-4FB6-B2E2-F61C0B46D82F}" type="pres">
      <dgm:prSet presAssocID="{DF009746-4CF0-4FCA-9DE8-288F2555F5D9}" presName="Name13" presStyleLbl="parChTrans1D2" presStyleIdx="0" presStyleCnt="3"/>
      <dgm:spPr/>
      <dgm:t>
        <a:bodyPr/>
        <a:lstStyle/>
        <a:p>
          <a:endParaRPr lang="es-ES"/>
        </a:p>
      </dgm:t>
    </dgm:pt>
    <dgm:pt modelId="{366E9312-FAFC-4BC6-A683-A834BFC4299E}" type="pres">
      <dgm:prSet presAssocID="{C671CA1A-92EC-45B1-ACAF-7EBA81E93158}" presName="childText" presStyleLbl="bgAcc1" presStyleIdx="0" presStyleCnt="3" custScaleX="231288" custScaleY="49327" custLinFactNeighborX="9559" custLinFactNeighborY="59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626BA-FFE9-4555-87A0-6D0B760A17C5}" type="pres">
      <dgm:prSet presAssocID="{70E59A72-0522-41FD-8EBB-55FC52126B9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2D462438-941F-41F0-ADA3-F1913FB4089E}" type="pres">
      <dgm:prSet presAssocID="{1C187148-F678-4031-A02B-3C20FBF06943}" presName="childText" presStyleLbl="bgAcc1" presStyleIdx="1" presStyleCnt="3" custScaleX="231288" custScaleY="45716" custLinFactNeighborX="9559" custLinFactNeighborY="1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5939B2-CD42-4D10-A7E1-4892B4E8D1E1}" type="pres">
      <dgm:prSet presAssocID="{71764722-BE3F-4B5C-B477-AB6C3EFDE676}" presName="Name13" presStyleLbl="parChTrans1D2" presStyleIdx="2" presStyleCnt="3"/>
      <dgm:spPr/>
      <dgm:t>
        <a:bodyPr/>
        <a:lstStyle/>
        <a:p>
          <a:endParaRPr lang="es-ES"/>
        </a:p>
      </dgm:t>
    </dgm:pt>
    <dgm:pt modelId="{BE146FF9-4F36-469D-8ACC-F6A489BCE2A7}" type="pres">
      <dgm:prSet presAssocID="{FB1FDC3D-D22A-40AC-B1CF-082814E9D7C1}" presName="childText" presStyleLbl="bgAcc1" presStyleIdx="2" presStyleCnt="3" custScaleX="231288" custScaleY="42011" custLinFactNeighborX="8196" custLinFactNeighborY="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AE45EF-7E2F-4CE4-BD53-6F569B37355C}" srcId="{FB67FA69-C416-45DD-B2A0-4E8882797C8A}" destId="{C671CA1A-92EC-45B1-ACAF-7EBA81E93158}" srcOrd="0" destOrd="0" parTransId="{DF009746-4CF0-4FCA-9DE8-288F2555F5D9}" sibTransId="{2B92267B-4BA9-4090-8944-AE6562352443}"/>
    <dgm:cxn modelId="{55DA4FE4-5343-429B-8499-7DDAB1579FE5}" type="presOf" srcId="{DF009746-4CF0-4FCA-9DE8-288F2555F5D9}" destId="{79BA3E7A-F4FF-4FB6-B2E2-F61C0B46D82F}" srcOrd="0" destOrd="0" presId="urn:microsoft.com/office/officeart/2005/8/layout/hierarchy3"/>
    <dgm:cxn modelId="{8582CD15-9065-420F-BAD7-27B78006FB0A}" srcId="{FB67FA69-C416-45DD-B2A0-4E8882797C8A}" destId="{FB1FDC3D-D22A-40AC-B1CF-082814E9D7C1}" srcOrd="2" destOrd="0" parTransId="{71764722-BE3F-4B5C-B477-AB6C3EFDE676}" sibTransId="{5123FD4B-6F65-4936-BC80-AF7A4C6D57CF}"/>
    <dgm:cxn modelId="{8C8F14D8-0F08-4C38-82BC-FA70D202BC57}" srcId="{FB67FA69-C416-45DD-B2A0-4E8882797C8A}" destId="{1C187148-F678-4031-A02B-3C20FBF06943}" srcOrd="1" destOrd="0" parTransId="{70E59A72-0522-41FD-8EBB-55FC52126B9B}" sibTransId="{FCB22C39-E097-4F70-9FB3-AE14ABB8B063}"/>
    <dgm:cxn modelId="{8EC98059-9DCE-42C4-8063-F8504DCEF490}" type="presOf" srcId="{612BA6FF-025C-477E-A606-E1FA15067A35}" destId="{E7F49EDB-AEC8-48E4-B592-66AF4522BC08}" srcOrd="0" destOrd="0" presId="urn:microsoft.com/office/officeart/2005/8/layout/hierarchy3"/>
    <dgm:cxn modelId="{50750BD4-C38D-4E8B-AAF3-FCA429E507C3}" type="presOf" srcId="{1C187148-F678-4031-A02B-3C20FBF06943}" destId="{2D462438-941F-41F0-ADA3-F1913FB4089E}" srcOrd="0" destOrd="0" presId="urn:microsoft.com/office/officeart/2005/8/layout/hierarchy3"/>
    <dgm:cxn modelId="{917CB5BA-221C-4EEE-972C-F1F56BF01A08}" type="presOf" srcId="{FB67FA69-C416-45DD-B2A0-4E8882797C8A}" destId="{EE1BA921-90A6-4994-AC52-DD10C26004F7}" srcOrd="0" destOrd="0" presId="urn:microsoft.com/office/officeart/2005/8/layout/hierarchy3"/>
    <dgm:cxn modelId="{891F0467-8247-4174-8ADE-A4F9FD9D3023}" type="presOf" srcId="{C671CA1A-92EC-45B1-ACAF-7EBA81E93158}" destId="{366E9312-FAFC-4BC6-A683-A834BFC4299E}" srcOrd="0" destOrd="0" presId="urn:microsoft.com/office/officeart/2005/8/layout/hierarchy3"/>
    <dgm:cxn modelId="{2725DC20-B24B-477B-B19C-E6CE04EB0F4F}" type="presOf" srcId="{FB67FA69-C416-45DD-B2A0-4E8882797C8A}" destId="{2D190BE6-BE8B-486F-AE5D-A3C46601CA4E}" srcOrd="1" destOrd="0" presId="urn:microsoft.com/office/officeart/2005/8/layout/hierarchy3"/>
    <dgm:cxn modelId="{68FAAE53-50FF-451A-98A8-A31D2459A844}" type="presOf" srcId="{70E59A72-0522-41FD-8EBB-55FC52126B9B}" destId="{432626BA-FFE9-4555-87A0-6D0B760A17C5}" srcOrd="0" destOrd="0" presId="urn:microsoft.com/office/officeart/2005/8/layout/hierarchy3"/>
    <dgm:cxn modelId="{254549F1-075F-4348-BE0C-C211A1409013}" type="presOf" srcId="{FB1FDC3D-D22A-40AC-B1CF-082814E9D7C1}" destId="{BE146FF9-4F36-469D-8ACC-F6A489BCE2A7}" srcOrd="0" destOrd="0" presId="urn:microsoft.com/office/officeart/2005/8/layout/hierarchy3"/>
    <dgm:cxn modelId="{F50E4387-4DE8-47D7-84C0-1F73F598FDE7}" srcId="{612BA6FF-025C-477E-A606-E1FA15067A35}" destId="{FB67FA69-C416-45DD-B2A0-4E8882797C8A}" srcOrd="0" destOrd="0" parTransId="{2D636467-A985-41DB-8475-637704ABABAE}" sibTransId="{F0B41C4C-4237-45DC-BF21-E204A6151905}"/>
    <dgm:cxn modelId="{CCD5B463-E871-45C1-997C-78BDDBC6DE7C}" type="presOf" srcId="{71764722-BE3F-4B5C-B477-AB6C3EFDE676}" destId="{0D5939B2-CD42-4D10-A7E1-4892B4E8D1E1}" srcOrd="0" destOrd="0" presId="urn:microsoft.com/office/officeart/2005/8/layout/hierarchy3"/>
    <dgm:cxn modelId="{8DF9D7DF-A3F6-445E-BE06-D16F36BE9C8A}" type="presParOf" srcId="{E7F49EDB-AEC8-48E4-B592-66AF4522BC08}" destId="{878E3081-40BC-4700-B49E-2AF889B98EDC}" srcOrd="0" destOrd="0" presId="urn:microsoft.com/office/officeart/2005/8/layout/hierarchy3"/>
    <dgm:cxn modelId="{188D356A-BA89-4529-BE18-ECCE07A0368F}" type="presParOf" srcId="{878E3081-40BC-4700-B49E-2AF889B98EDC}" destId="{0F62B00C-42B2-46E4-A60B-555D91A4AD5A}" srcOrd="0" destOrd="0" presId="urn:microsoft.com/office/officeart/2005/8/layout/hierarchy3"/>
    <dgm:cxn modelId="{32ABD4BF-7898-4751-A605-2D4FF52486BC}" type="presParOf" srcId="{0F62B00C-42B2-46E4-A60B-555D91A4AD5A}" destId="{EE1BA921-90A6-4994-AC52-DD10C26004F7}" srcOrd="0" destOrd="0" presId="urn:microsoft.com/office/officeart/2005/8/layout/hierarchy3"/>
    <dgm:cxn modelId="{BEBCC1DB-FB36-48D0-9BB8-C6206FA209C3}" type="presParOf" srcId="{0F62B00C-42B2-46E4-A60B-555D91A4AD5A}" destId="{2D190BE6-BE8B-486F-AE5D-A3C46601CA4E}" srcOrd="1" destOrd="0" presId="urn:microsoft.com/office/officeart/2005/8/layout/hierarchy3"/>
    <dgm:cxn modelId="{F197E516-AEE2-4E14-9425-4402289E38C4}" type="presParOf" srcId="{878E3081-40BC-4700-B49E-2AF889B98EDC}" destId="{9971E991-7383-4934-A8F6-B26629E301D5}" srcOrd="1" destOrd="0" presId="urn:microsoft.com/office/officeart/2005/8/layout/hierarchy3"/>
    <dgm:cxn modelId="{E25B3695-6DCF-4451-B843-4AF0404D0750}" type="presParOf" srcId="{9971E991-7383-4934-A8F6-B26629E301D5}" destId="{79BA3E7A-F4FF-4FB6-B2E2-F61C0B46D82F}" srcOrd="0" destOrd="0" presId="urn:microsoft.com/office/officeart/2005/8/layout/hierarchy3"/>
    <dgm:cxn modelId="{F65AC6D9-5B7D-43EA-B825-C982C72BAD9E}" type="presParOf" srcId="{9971E991-7383-4934-A8F6-B26629E301D5}" destId="{366E9312-FAFC-4BC6-A683-A834BFC4299E}" srcOrd="1" destOrd="0" presId="urn:microsoft.com/office/officeart/2005/8/layout/hierarchy3"/>
    <dgm:cxn modelId="{17C0B768-BBC3-43A9-9AFE-B450FF622482}" type="presParOf" srcId="{9971E991-7383-4934-A8F6-B26629E301D5}" destId="{432626BA-FFE9-4555-87A0-6D0B760A17C5}" srcOrd="2" destOrd="0" presId="urn:microsoft.com/office/officeart/2005/8/layout/hierarchy3"/>
    <dgm:cxn modelId="{1909E3A6-D11B-4C6B-8896-2A28DE561083}" type="presParOf" srcId="{9971E991-7383-4934-A8F6-B26629E301D5}" destId="{2D462438-941F-41F0-ADA3-F1913FB4089E}" srcOrd="3" destOrd="0" presId="urn:microsoft.com/office/officeart/2005/8/layout/hierarchy3"/>
    <dgm:cxn modelId="{58C6E96C-2C04-449D-BFF0-A4353D9A8BA3}" type="presParOf" srcId="{9971E991-7383-4934-A8F6-B26629E301D5}" destId="{0D5939B2-CD42-4D10-A7E1-4892B4E8D1E1}" srcOrd="4" destOrd="0" presId="urn:microsoft.com/office/officeart/2005/8/layout/hierarchy3"/>
    <dgm:cxn modelId="{4AD4F9AB-EB88-4E3B-A907-C63043EDF022}" type="presParOf" srcId="{9971E991-7383-4934-A8F6-B26629E301D5}" destId="{BE146FF9-4F36-469D-8ACC-F6A489BCE2A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AE192E-E899-4311-AD11-83CB41DDDF1E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AA9237E-2416-49C3-96C6-A79CE73E5B90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1</a:t>
          </a:r>
          <a:endParaRPr lang="es-ES" dirty="0">
            <a:solidFill>
              <a:schemeClr val="bg1"/>
            </a:solidFill>
          </a:endParaRPr>
        </a:p>
      </dgm:t>
    </dgm:pt>
    <dgm:pt modelId="{CFE0FF9A-43BF-4D32-8C83-F92B03D347D5}" type="parTrans" cxnId="{83D6EEAF-F1DC-477A-9513-1DC0089033E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B58B79CC-5F0A-4FDA-80B2-7A5E913797F3}" type="sibTrans" cxnId="{83D6EEAF-F1DC-477A-9513-1DC0089033EA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56EF62B0-B149-474E-A5D5-214CB73C3AC0}">
      <dgm:prSet phldrT="[Texto]"/>
      <dgm:spPr/>
      <dgm:t>
        <a:bodyPr/>
        <a:lstStyle/>
        <a:p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Información actualizada de,  Sistema, CAPS, Comunidad  y PAT  (instrumentos </a:t>
          </a:r>
          <a:r>
            <a:rPr lang="es-NI" b="1" dirty="0" smtClean="0">
              <a:solidFill>
                <a:srgbClr val="1E649C"/>
              </a:solidFill>
              <a:latin typeface="Arial Narrow" panose="020B0606020202030204" pitchFamily="34" charset="0"/>
            </a:rPr>
            <a:t>SIASAR</a:t>
          </a:r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).</a:t>
          </a:r>
          <a:endParaRPr lang="es-ES" dirty="0">
            <a:solidFill>
              <a:srgbClr val="1E649C"/>
            </a:solidFill>
          </a:endParaRPr>
        </a:p>
      </dgm:t>
    </dgm:pt>
    <dgm:pt modelId="{A1194F15-9457-4196-BA9D-812B3F2810C4}" type="parTrans" cxnId="{9F020A33-52B4-44A9-AE1C-5AEAC6BAF7D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CE39F620-EB77-4DAE-934D-7E6928B8D036}" type="sibTrans" cxnId="{9F020A33-52B4-44A9-AE1C-5AEAC6BAF7D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BD0FCC26-02A5-4FD8-A378-E97ED40E2239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2</a:t>
          </a:r>
          <a:endParaRPr lang="es-ES" dirty="0">
            <a:solidFill>
              <a:schemeClr val="bg1"/>
            </a:solidFill>
          </a:endParaRPr>
        </a:p>
      </dgm:t>
    </dgm:pt>
    <dgm:pt modelId="{B7CB4D37-39C3-44D6-84FD-91376F4A7A82}" type="parTrans" cxnId="{59298D4C-1DC1-45E0-BEA3-BBA2867C15AF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91F3D790-7BD5-4AD1-AD18-4A2D353D1A95}" type="sibTrans" cxnId="{59298D4C-1DC1-45E0-BEA3-BBA2867C15AF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9E7A118B-5BB8-4EEF-9F75-BAF2ECF9D906}">
      <dgm:prSet phldrT="[Texto]"/>
      <dgm:spPr/>
      <dgm:t>
        <a:bodyPr/>
        <a:lstStyle/>
        <a:p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Generación de reportes de los resultados del plan de actualización (</a:t>
          </a:r>
          <a:r>
            <a:rPr lang="es-NI" b="1" dirty="0" smtClean="0">
              <a:solidFill>
                <a:srgbClr val="1E649C"/>
              </a:solidFill>
              <a:latin typeface="Arial Narrow" panose="020B0606020202030204" pitchFamily="34" charset="0"/>
            </a:rPr>
            <a:t>SIASAR</a:t>
          </a:r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)</a:t>
          </a:r>
          <a:endParaRPr lang="es-ES" dirty="0">
            <a:solidFill>
              <a:srgbClr val="1E649C"/>
            </a:solidFill>
          </a:endParaRPr>
        </a:p>
      </dgm:t>
    </dgm:pt>
    <dgm:pt modelId="{1F2C6B9B-8DAE-4DDB-B9B6-569171648E6F}" type="parTrans" cxnId="{25C38039-D77F-4E95-A142-42D9BC1D658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21C0576C-5827-41C9-A4E6-E158269D6B6A}" type="sibTrans" cxnId="{25C38039-D77F-4E95-A142-42D9BC1D6581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327F025B-0798-4194-9693-F8CDF6441337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3</a:t>
          </a:r>
          <a:endParaRPr lang="es-ES" dirty="0">
            <a:solidFill>
              <a:schemeClr val="bg1"/>
            </a:solidFill>
          </a:endParaRPr>
        </a:p>
      </dgm:t>
    </dgm:pt>
    <dgm:pt modelId="{39FCD925-622F-4DC8-98B1-568AD042E69B}" type="parTrans" cxnId="{BEFA5ADD-19B0-42D6-A106-9E1311A7B7C9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7CC3F8C4-3776-405C-A7C2-9A1713E85142}" type="sibTrans" cxnId="{BEFA5ADD-19B0-42D6-A106-9E1311A7B7C9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81E42470-3F16-4CC3-928C-5BB45685DD29}">
      <dgm:prSet phldrT="[Texto]"/>
      <dgm:spPr/>
      <dgm:t>
        <a:bodyPr/>
        <a:lstStyle/>
        <a:p>
          <a:r>
            <a:rPr lang="es-NI" smtClean="0">
              <a:solidFill>
                <a:srgbClr val="1E649C"/>
              </a:solidFill>
              <a:latin typeface="Arial Narrow" panose="020B0606020202030204" pitchFamily="34" charset="0"/>
            </a:rPr>
            <a:t>Reportes</a:t>
          </a:r>
          <a:r>
            <a:rPr lang="es-NI" b="1" smtClean="0">
              <a:solidFill>
                <a:srgbClr val="1E649C"/>
              </a:solidFill>
              <a:latin typeface="Arial Narrow" panose="020B0606020202030204" pitchFamily="34" charset="0"/>
            </a:rPr>
            <a:t> SIASAR </a:t>
          </a:r>
          <a:r>
            <a:rPr lang="es-NI" smtClean="0">
              <a:solidFill>
                <a:srgbClr val="1E649C"/>
              </a:solidFill>
              <a:latin typeface="Arial Narrow" panose="020B0606020202030204" pitchFamily="34" charset="0"/>
            </a:rPr>
            <a:t>firmados por el Alcalde y UMAS</a:t>
          </a:r>
          <a:endParaRPr lang="es-ES" dirty="0">
            <a:solidFill>
              <a:srgbClr val="1E649C"/>
            </a:solidFill>
          </a:endParaRPr>
        </a:p>
      </dgm:t>
    </dgm:pt>
    <dgm:pt modelId="{C271E101-77A1-403A-B4E2-0DA5E9963496}" type="parTrans" cxnId="{935BB11A-EC1B-4DAC-97B5-2ABA81FBF660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AD3D5EA6-0ACA-4D09-839D-CA1B2F504E28}" type="sibTrans" cxnId="{935BB11A-EC1B-4DAC-97B5-2ABA81FBF660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9A628AA4-AD24-4834-9BE0-50D9E003C5FF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4</a:t>
          </a:r>
          <a:endParaRPr lang="es-ES" dirty="0">
            <a:solidFill>
              <a:schemeClr val="bg1"/>
            </a:solidFill>
          </a:endParaRPr>
        </a:p>
      </dgm:t>
    </dgm:pt>
    <dgm:pt modelId="{837D822D-60CE-4926-B6ED-997418BBA34D}" type="parTrans" cxnId="{CC1C7A1F-C69D-4C12-8EEC-76303D0C9D6E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6CB308B6-DE06-4763-826B-D77AFA72057A}" type="sibTrans" cxnId="{CC1C7A1F-C69D-4C12-8EEC-76303D0C9D6E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B3D7A285-4A50-4B41-9A75-09B9A592E796}">
      <dgm:prSet phldrT="[Texto]"/>
      <dgm:spPr/>
      <dgm:t>
        <a:bodyPr/>
        <a:lstStyle/>
        <a:p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Elaboración de Acta de Cierre de Actualización </a:t>
          </a:r>
          <a:r>
            <a:rPr lang="es-NI" b="1" dirty="0" smtClean="0">
              <a:solidFill>
                <a:srgbClr val="1E649C"/>
              </a:solidFill>
              <a:latin typeface="Arial Narrow" panose="020B0606020202030204" pitchFamily="34" charset="0"/>
            </a:rPr>
            <a:t>SIASAR </a:t>
          </a:r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 debidamente firmada por el Alcalde.</a:t>
          </a:r>
          <a:endParaRPr lang="es-ES" dirty="0">
            <a:solidFill>
              <a:srgbClr val="1E649C"/>
            </a:solidFill>
          </a:endParaRPr>
        </a:p>
      </dgm:t>
    </dgm:pt>
    <dgm:pt modelId="{6AD1D50C-FD6E-4870-A4A3-0A6CF6231CAC}" type="parTrans" cxnId="{72D58597-30B7-4C3C-B76E-57A6CC10069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EB37A6A5-AC10-40CC-94AD-45FF5EB59E99}" type="sibTrans" cxnId="{72D58597-30B7-4C3C-B76E-57A6CC10069C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D8F51416-F3A8-4F5A-B6BD-072850AA2B0F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5</a:t>
          </a:r>
          <a:endParaRPr lang="es-ES" dirty="0">
            <a:solidFill>
              <a:schemeClr val="bg1"/>
            </a:solidFill>
          </a:endParaRPr>
        </a:p>
      </dgm:t>
    </dgm:pt>
    <dgm:pt modelId="{BDAA2EDF-E0E1-4AFB-AC05-5B2A158F05B5}" type="parTrans" cxnId="{43C1820C-D736-428C-B47C-BF05F29FD7FF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E50659F4-172F-4B7B-98D4-A17D763D588E}" type="sibTrans" cxnId="{43C1820C-D736-428C-B47C-BF05F29FD7FF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EFED5665-F60F-4B49-8F9E-22D569985B9E}">
      <dgm:prSet phldrT="[Texto]"/>
      <dgm:spPr/>
      <dgm:t>
        <a:bodyPr/>
        <a:lstStyle/>
        <a:p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Informe técnico de campo del período (</a:t>
          </a:r>
          <a:r>
            <a:rPr lang="es-NI" b="1" dirty="0" smtClean="0">
              <a:solidFill>
                <a:srgbClr val="1E649C"/>
              </a:solidFill>
              <a:latin typeface="Arial Narrow" panose="020B0606020202030204" pitchFamily="34" charset="0"/>
            </a:rPr>
            <a:t>GTP</a:t>
          </a:r>
          <a:r>
            <a:rPr lang="es-NI" dirty="0" smtClean="0">
              <a:solidFill>
                <a:srgbClr val="1E649C"/>
              </a:solidFill>
              <a:latin typeface="Arial Narrow" panose="020B0606020202030204" pitchFamily="34" charset="0"/>
            </a:rPr>
            <a:t>).</a:t>
          </a:r>
          <a:endParaRPr lang="es-ES" dirty="0">
            <a:solidFill>
              <a:srgbClr val="1E649C"/>
            </a:solidFill>
          </a:endParaRPr>
        </a:p>
      </dgm:t>
    </dgm:pt>
    <dgm:pt modelId="{F1DB5398-5FC0-451E-A1D1-D1FCCF8970AE}" type="sibTrans" cxnId="{426ACEC7-6F46-43A1-8677-98B19402B8E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F29ED013-0FB2-4758-AB39-E203007B0AB3}" type="parTrans" cxnId="{426ACEC7-6F46-43A1-8677-98B19402B8E7}">
      <dgm:prSet/>
      <dgm:spPr/>
      <dgm:t>
        <a:bodyPr/>
        <a:lstStyle/>
        <a:p>
          <a:endParaRPr lang="es-ES">
            <a:solidFill>
              <a:srgbClr val="1E649C"/>
            </a:solidFill>
          </a:endParaRPr>
        </a:p>
      </dgm:t>
    </dgm:pt>
    <dgm:pt modelId="{D2D72416-FAE2-4E08-A852-2F7542FA15DD}" type="pres">
      <dgm:prSet presAssocID="{62AE192E-E899-4311-AD11-83CB41DDDF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767D22-5351-4B65-ABD7-64F5999C4F77}" type="pres">
      <dgm:prSet presAssocID="{FAA9237E-2416-49C3-96C6-A79CE73E5B90}" presName="composite" presStyleCnt="0"/>
      <dgm:spPr/>
    </dgm:pt>
    <dgm:pt modelId="{43EBAB0C-F07F-44FD-902B-B4DDA6FC5D0D}" type="pres">
      <dgm:prSet presAssocID="{FAA9237E-2416-49C3-96C6-A79CE73E5B9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5189C1-3B26-4242-B3F9-209FC9733A9A}" type="pres">
      <dgm:prSet presAssocID="{FAA9237E-2416-49C3-96C6-A79CE73E5B9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CAF57-66A5-41DC-8654-605B15F1C031}" type="pres">
      <dgm:prSet presAssocID="{B58B79CC-5F0A-4FDA-80B2-7A5E913797F3}" presName="sp" presStyleCnt="0"/>
      <dgm:spPr/>
    </dgm:pt>
    <dgm:pt modelId="{6E5EFDE1-A6EB-42F9-9DCB-C4DE406A5CF2}" type="pres">
      <dgm:prSet presAssocID="{BD0FCC26-02A5-4FD8-A378-E97ED40E2239}" presName="composite" presStyleCnt="0"/>
      <dgm:spPr/>
    </dgm:pt>
    <dgm:pt modelId="{D49CE1AF-1EFD-4876-B633-1B7D3CB4D64A}" type="pres">
      <dgm:prSet presAssocID="{BD0FCC26-02A5-4FD8-A378-E97ED40E2239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FB7C0-0420-467C-ACD8-D93ECA792211}" type="pres">
      <dgm:prSet presAssocID="{BD0FCC26-02A5-4FD8-A378-E97ED40E223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E38D9-F728-4EC6-AA64-9C117F18EC07}" type="pres">
      <dgm:prSet presAssocID="{91F3D790-7BD5-4AD1-AD18-4A2D353D1A95}" presName="sp" presStyleCnt="0"/>
      <dgm:spPr/>
    </dgm:pt>
    <dgm:pt modelId="{91FB160E-0319-4561-82B6-E857A6C1203C}" type="pres">
      <dgm:prSet presAssocID="{327F025B-0798-4194-9693-F8CDF6441337}" presName="composite" presStyleCnt="0"/>
      <dgm:spPr/>
    </dgm:pt>
    <dgm:pt modelId="{DFD367F5-AC04-4AF4-A1F7-C4A52ECBF9E7}" type="pres">
      <dgm:prSet presAssocID="{327F025B-0798-4194-9693-F8CDF6441337}" presName="parentText" presStyleLbl="alignNode1" presStyleIdx="2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98A496-EA6A-4337-9AEB-34BCD23B8FB6}" type="pres">
      <dgm:prSet presAssocID="{327F025B-0798-4194-9693-F8CDF6441337}" presName="descendantText" presStyleLbl="align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E9EE2-7486-4FAB-93CB-7F55D77B282B}" type="pres">
      <dgm:prSet presAssocID="{7CC3F8C4-3776-405C-A7C2-9A1713E85142}" presName="sp" presStyleCnt="0"/>
      <dgm:spPr/>
    </dgm:pt>
    <dgm:pt modelId="{74C0126C-D30B-431F-AC6D-ACFC3DFFEBA6}" type="pres">
      <dgm:prSet presAssocID="{9A628AA4-AD24-4834-9BE0-50D9E003C5FF}" presName="composite" presStyleCnt="0"/>
      <dgm:spPr/>
    </dgm:pt>
    <dgm:pt modelId="{F4C25613-2EFE-4FA6-87CD-AB1648E26AAE}" type="pres">
      <dgm:prSet presAssocID="{9A628AA4-AD24-4834-9BE0-50D9E003C5FF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8E1DC-4FB9-4EC5-9B9A-A15C370C084F}" type="pres">
      <dgm:prSet presAssocID="{9A628AA4-AD24-4834-9BE0-50D9E003C5FF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3F840-C810-4FB5-B57E-41D532CB924A}" type="pres">
      <dgm:prSet presAssocID="{6CB308B6-DE06-4763-826B-D77AFA72057A}" presName="sp" presStyleCnt="0"/>
      <dgm:spPr/>
    </dgm:pt>
    <dgm:pt modelId="{E70E7E4A-8FFA-4243-A184-69003DF8B110}" type="pres">
      <dgm:prSet presAssocID="{D8F51416-F3A8-4F5A-B6BD-072850AA2B0F}" presName="composite" presStyleCnt="0"/>
      <dgm:spPr/>
    </dgm:pt>
    <dgm:pt modelId="{5F1ADB0D-E26A-4EBA-8227-E1C6B2ABE10A}" type="pres">
      <dgm:prSet presAssocID="{D8F51416-F3A8-4F5A-B6BD-072850AA2B0F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EFE51B-86EA-4274-9701-A54DF32CA9A3}" type="pres">
      <dgm:prSet presAssocID="{D8F51416-F3A8-4F5A-B6BD-072850AA2B0F}" presName="descendantText" presStyleLbl="alignAcc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020A33-52B4-44A9-AE1C-5AEAC6BAF7D1}" srcId="{FAA9237E-2416-49C3-96C6-A79CE73E5B90}" destId="{56EF62B0-B149-474E-A5D5-214CB73C3AC0}" srcOrd="0" destOrd="0" parTransId="{A1194F15-9457-4196-BA9D-812B3F2810C4}" sibTransId="{CE39F620-EB77-4DAE-934D-7E6928B8D036}"/>
    <dgm:cxn modelId="{25C38039-D77F-4E95-A142-42D9BC1D6581}" srcId="{BD0FCC26-02A5-4FD8-A378-E97ED40E2239}" destId="{9E7A118B-5BB8-4EEF-9F75-BAF2ECF9D906}" srcOrd="0" destOrd="0" parTransId="{1F2C6B9B-8DAE-4DDB-B9B6-569171648E6F}" sibTransId="{21C0576C-5827-41C9-A4E6-E158269D6B6A}"/>
    <dgm:cxn modelId="{72D58597-30B7-4C3C-B76E-57A6CC10069C}" srcId="{9A628AA4-AD24-4834-9BE0-50D9E003C5FF}" destId="{B3D7A285-4A50-4B41-9A75-09B9A592E796}" srcOrd="0" destOrd="0" parTransId="{6AD1D50C-FD6E-4870-A4A3-0A6CF6231CAC}" sibTransId="{EB37A6A5-AC10-40CC-94AD-45FF5EB59E99}"/>
    <dgm:cxn modelId="{760DC9AE-AA5A-4C80-BD3B-F1D07EAC6ACA}" type="presOf" srcId="{FAA9237E-2416-49C3-96C6-A79CE73E5B90}" destId="{43EBAB0C-F07F-44FD-902B-B4DDA6FC5D0D}" srcOrd="0" destOrd="0" presId="urn:microsoft.com/office/officeart/2005/8/layout/chevron2"/>
    <dgm:cxn modelId="{865CD913-C9B6-4585-8077-E0E1E277FD45}" type="presOf" srcId="{9A628AA4-AD24-4834-9BE0-50D9E003C5FF}" destId="{F4C25613-2EFE-4FA6-87CD-AB1648E26AAE}" srcOrd="0" destOrd="0" presId="urn:microsoft.com/office/officeart/2005/8/layout/chevron2"/>
    <dgm:cxn modelId="{83D6EEAF-F1DC-477A-9513-1DC0089033EA}" srcId="{62AE192E-E899-4311-AD11-83CB41DDDF1E}" destId="{FAA9237E-2416-49C3-96C6-A79CE73E5B90}" srcOrd="0" destOrd="0" parTransId="{CFE0FF9A-43BF-4D32-8C83-F92B03D347D5}" sibTransId="{B58B79CC-5F0A-4FDA-80B2-7A5E913797F3}"/>
    <dgm:cxn modelId="{BEFA5ADD-19B0-42D6-A106-9E1311A7B7C9}" srcId="{62AE192E-E899-4311-AD11-83CB41DDDF1E}" destId="{327F025B-0798-4194-9693-F8CDF6441337}" srcOrd="2" destOrd="0" parTransId="{39FCD925-622F-4DC8-98B1-568AD042E69B}" sibTransId="{7CC3F8C4-3776-405C-A7C2-9A1713E85142}"/>
    <dgm:cxn modelId="{0CE4179D-6217-4308-BFF7-AF729006CCFC}" type="presOf" srcId="{BD0FCC26-02A5-4FD8-A378-E97ED40E2239}" destId="{D49CE1AF-1EFD-4876-B633-1B7D3CB4D64A}" srcOrd="0" destOrd="0" presId="urn:microsoft.com/office/officeart/2005/8/layout/chevron2"/>
    <dgm:cxn modelId="{2577F7D1-CC5B-4882-AB33-B1DB12901D97}" type="presOf" srcId="{B3D7A285-4A50-4B41-9A75-09B9A592E796}" destId="{4D08E1DC-4FB9-4EC5-9B9A-A15C370C084F}" srcOrd="0" destOrd="0" presId="urn:microsoft.com/office/officeart/2005/8/layout/chevron2"/>
    <dgm:cxn modelId="{DC474513-7E1B-42CF-A636-CA16B6F256FF}" type="presOf" srcId="{EFED5665-F60F-4B49-8F9E-22D569985B9E}" destId="{4AEFE51B-86EA-4274-9701-A54DF32CA9A3}" srcOrd="0" destOrd="0" presId="urn:microsoft.com/office/officeart/2005/8/layout/chevron2"/>
    <dgm:cxn modelId="{4CAA8321-9A82-42BC-AF36-51E0D04659F9}" type="presOf" srcId="{D8F51416-F3A8-4F5A-B6BD-072850AA2B0F}" destId="{5F1ADB0D-E26A-4EBA-8227-E1C6B2ABE10A}" srcOrd="0" destOrd="0" presId="urn:microsoft.com/office/officeart/2005/8/layout/chevron2"/>
    <dgm:cxn modelId="{1FDDB83D-A07B-4CDB-A84B-EE075EC0E194}" type="presOf" srcId="{56EF62B0-B149-474E-A5D5-214CB73C3AC0}" destId="{515189C1-3B26-4242-B3F9-209FC9733A9A}" srcOrd="0" destOrd="0" presId="urn:microsoft.com/office/officeart/2005/8/layout/chevron2"/>
    <dgm:cxn modelId="{59298D4C-1DC1-45E0-BEA3-BBA2867C15AF}" srcId="{62AE192E-E899-4311-AD11-83CB41DDDF1E}" destId="{BD0FCC26-02A5-4FD8-A378-E97ED40E2239}" srcOrd="1" destOrd="0" parTransId="{B7CB4D37-39C3-44D6-84FD-91376F4A7A82}" sibTransId="{91F3D790-7BD5-4AD1-AD18-4A2D353D1A95}"/>
    <dgm:cxn modelId="{36AB555E-7182-43B7-B0D7-4977F3A01A85}" type="presOf" srcId="{62AE192E-E899-4311-AD11-83CB41DDDF1E}" destId="{D2D72416-FAE2-4E08-A852-2F7542FA15DD}" srcOrd="0" destOrd="0" presId="urn:microsoft.com/office/officeart/2005/8/layout/chevron2"/>
    <dgm:cxn modelId="{43C1820C-D736-428C-B47C-BF05F29FD7FF}" srcId="{62AE192E-E899-4311-AD11-83CB41DDDF1E}" destId="{D8F51416-F3A8-4F5A-B6BD-072850AA2B0F}" srcOrd="4" destOrd="0" parTransId="{BDAA2EDF-E0E1-4AFB-AC05-5B2A158F05B5}" sibTransId="{E50659F4-172F-4B7B-98D4-A17D763D588E}"/>
    <dgm:cxn modelId="{A5473E6E-E4BA-4D17-9570-597C0DB1203C}" type="presOf" srcId="{9E7A118B-5BB8-4EEF-9F75-BAF2ECF9D906}" destId="{6EEFB7C0-0420-467C-ACD8-D93ECA792211}" srcOrd="0" destOrd="0" presId="urn:microsoft.com/office/officeart/2005/8/layout/chevron2"/>
    <dgm:cxn modelId="{CC1C7A1F-C69D-4C12-8EEC-76303D0C9D6E}" srcId="{62AE192E-E899-4311-AD11-83CB41DDDF1E}" destId="{9A628AA4-AD24-4834-9BE0-50D9E003C5FF}" srcOrd="3" destOrd="0" parTransId="{837D822D-60CE-4926-B6ED-997418BBA34D}" sibTransId="{6CB308B6-DE06-4763-826B-D77AFA72057A}"/>
    <dgm:cxn modelId="{D4DCFF7F-FA50-4417-85E8-92E03B205DA6}" type="presOf" srcId="{327F025B-0798-4194-9693-F8CDF6441337}" destId="{DFD367F5-AC04-4AF4-A1F7-C4A52ECBF9E7}" srcOrd="0" destOrd="0" presId="urn:microsoft.com/office/officeart/2005/8/layout/chevron2"/>
    <dgm:cxn modelId="{935BB11A-EC1B-4DAC-97B5-2ABA81FBF660}" srcId="{327F025B-0798-4194-9693-F8CDF6441337}" destId="{81E42470-3F16-4CC3-928C-5BB45685DD29}" srcOrd="0" destOrd="0" parTransId="{C271E101-77A1-403A-B4E2-0DA5E9963496}" sibTransId="{AD3D5EA6-0ACA-4D09-839D-CA1B2F504E28}"/>
    <dgm:cxn modelId="{426ACEC7-6F46-43A1-8677-98B19402B8E7}" srcId="{D8F51416-F3A8-4F5A-B6BD-072850AA2B0F}" destId="{EFED5665-F60F-4B49-8F9E-22D569985B9E}" srcOrd="0" destOrd="0" parTransId="{F29ED013-0FB2-4758-AB39-E203007B0AB3}" sibTransId="{F1DB5398-5FC0-451E-A1D1-D1FCCF8970AE}"/>
    <dgm:cxn modelId="{7F291D55-8DA9-40BB-9509-1E6FF08AB802}" type="presOf" srcId="{81E42470-3F16-4CC3-928C-5BB45685DD29}" destId="{2998A496-EA6A-4337-9AEB-34BCD23B8FB6}" srcOrd="0" destOrd="0" presId="urn:microsoft.com/office/officeart/2005/8/layout/chevron2"/>
    <dgm:cxn modelId="{FBBEC784-D655-4B55-AA02-CCA175FA62E6}" type="presParOf" srcId="{D2D72416-FAE2-4E08-A852-2F7542FA15DD}" destId="{00767D22-5351-4B65-ABD7-64F5999C4F77}" srcOrd="0" destOrd="0" presId="urn:microsoft.com/office/officeart/2005/8/layout/chevron2"/>
    <dgm:cxn modelId="{BCF241FD-C2F1-4999-9BED-44974401A661}" type="presParOf" srcId="{00767D22-5351-4B65-ABD7-64F5999C4F77}" destId="{43EBAB0C-F07F-44FD-902B-B4DDA6FC5D0D}" srcOrd="0" destOrd="0" presId="urn:microsoft.com/office/officeart/2005/8/layout/chevron2"/>
    <dgm:cxn modelId="{963585B1-9D1C-4143-ADB3-ABB9B0E26C83}" type="presParOf" srcId="{00767D22-5351-4B65-ABD7-64F5999C4F77}" destId="{515189C1-3B26-4242-B3F9-209FC9733A9A}" srcOrd="1" destOrd="0" presId="urn:microsoft.com/office/officeart/2005/8/layout/chevron2"/>
    <dgm:cxn modelId="{254E9A84-7BB1-4076-A87A-9DFA7C2A2833}" type="presParOf" srcId="{D2D72416-FAE2-4E08-A852-2F7542FA15DD}" destId="{B3BCAF57-66A5-41DC-8654-605B15F1C031}" srcOrd="1" destOrd="0" presId="urn:microsoft.com/office/officeart/2005/8/layout/chevron2"/>
    <dgm:cxn modelId="{D11C3702-40E1-4056-8491-45AD3BDE76B8}" type="presParOf" srcId="{D2D72416-FAE2-4E08-A852-2F7542FA15DD}" destId="{6E5EFDE1-A6EB-42F9-9DCB-C4DE406A5CF2}" srcOrd="2" destOrd="0" presId="urn:microsoft.com/office/officeart/2005/8/layout/chevron2"/>
    <dgm:cxn modelId="{9FF358F1-B254-484D-A4E6-BE7BF754E186}" type="presParOf" srcId="{6E5EFDE1-A6EB-42F9-9DCB-C4DE406A5CF2}" destId="{D49CE1AF-1EFD-4876-B633-1B7D3CB4D64A}" srcOrd="0" destOrd="0" presId="urn:microsoft.com/office/officeart/2005/8/layout/chevron2"/>
    <dgm:cxn modelId="{D825077B-7C40-4B3A-8D92-77C696CD0EC6}" type="presParOf" srcId="{6E5EFDE1-A6EB-42F9-9DCB-C4DE406A5CF2}" destId="{6EEFB7C0-0420-467C-ACD8-D93ECA792211}" srcOrd="1" destOrd="0" presId="urn:microsoft.com/office/officeart/2005/8/layout/chevron2"/>
    <dgm:cxn modelId="{38697D4E-1207-44EA-B6FA-981C9A46C28F}" type="presParOf" srcId="{D2D72416-FAE2-4E08-A852-2F7542FA15DD}" destId="{56BE38D9-F728-4EC6-AA64-9C117F18EC07}" srcOrd="3" destOrd="0" presId="urn:microsoft.com/office/officeart/2005/8/layout/chevron2"/>
    <dgm:cxn modelId="{2017FD75-B96C-4A9C-ADCD-6F4832671FA0}" type="presParOf" srcId="{D2D72416-FAE2-4E08-A852-2F7542FA15DD}" destId="{91FB160E-0319-4561-82B6-E857A6C1203C}" srcOrd="4" destOrd="0" presId="urn:microsoft.com/office/officeart/2005/8/layout/chevron2"/>
    <dgm:cxn modelId="{3DFE62DF-F8DA-49D7-A785-6AEACC038F99}" type="presParOf" srcId="{91FB160E-0319-4561-82B6-E857A6C1203C}" destId="{DFD367F5-AC04-4AF4-A1F7-C4A52ECBF9E7}" srcOrd="0" destOrd="0" presId="urn:microsoft.com/office/officeart/2005/8/layout/chevron2"/>
    <dgm:cxn modelId="{E64D9CBB-D295-4A86-9696-6A6044EAE1D4}" type="presParOf" srcId="{91FB160E-0319-4561-82B6-E857A6C1203C}" destId="{2998A496-EA6A-4337-9AEB-34BCD23B8FB6}" srcOrd="1" destOrd="0" presId="urn:microsoft.com/office/officeart/2005/8/layout/chevron2"/>
    <dgm:cxn modelId="{D15B3682-C092-48FD-9B34-55552EAB468F}" type="presParOf" srcId="{D2D72416-FAE2-4E08-A852-2F7542FA15DD}" destId="{040E9EE2-7486-4FAB-93CB-7F55D77B282B}" srcOrd="5" destOrd="0" presId="urn:microsoft.com/office/officeart/2005/8/layout/chevron2"/>
    <dgm:cxn modelId="{51EB6CAB-66C9-4AF9-A360-CBA3D249F72C}" type="presParOf" srcId="{D2D72416-FAE2-4E08-A852-2F7542FA15DD}" destId="{74C0126C-D30B-431F-AC6D-ACFC3DFFEBA6}" srcOrd="6" destOrd="0" presId="urn:microsoft.com/office/officeart/2005/8/layout/chevron2"/>
    <dgm:cxn modelId="{B0C2392A-184D-44DE-B16D-9D73616A93B4}" type="presParOf" srcId="{74C0126C-D30B-431F-AC6D-ACFC3DFFEBA6}" destId="{F4C25613-2EFE-4FA6-87CD-AB1648E26AAE}" srcOrd="0" destOrd="0" presId="urn:microsoft.com/office/officeart/2005/8/layout/chevron2"/>
    <dgm:cxn modelId="{9D5FAA8C-9259-46FE-92B1-7C4C68D217C0}" type="presParOf" srcId="{74C0126C-D30B-431F-AC6D-ACFC3DFFEBA6}" destId="{4D08E1DC-4FB9-4EC5-9B9A-A15C370C084F}" srcOrd="1" destOrd="0" presId="urn:microsoft.com/office/officeart/2005/8/layout/chevron2"/>
    <dgm:cxn modelId="{51C33197-5CD3-4662-AFF0-11858287782B}" type="presParOf" srcId="{D2D72416-FAE2-4E08-A852-2F7542FA15DD}" destId="{6053F840-C810-4FB5-B57E-41D532CB924A}" srcOrd="7" destOrd="0" presId="urn:microsoft.com/office/officeart/2005/8/layout/chevron2"/>
    <dgm:cxn modelId="{949C3E90-54D8-4B64-ADCE-3546196CB6BE}" type="presParOf" srcId="{D2D72416-FAE2-4E08-A852-2F7542FA15DD}" destId="{E70E7E4A-8FFA-4243-A184-69003DF8B110}" srcOrd="8" destOrd="0" presId="urn:microsoft.com/office/officeart/2005/8/layout/chevron2"/>
    <dgm:cxn modelId="{406FFC5B-B130-478B-935A-F16480014DA5}" type="presParOf" srcId="{E70E7E4A-8FFA-4243-A184-69003DF8B110}" destId="{5F1ADB0D-E26A-4EBA-8227-E1C6B2ABE10A}" srcOrd="0" destOrd="0" presId="urn:microsoft.com/office/officeart/2005/8/layout/chevron2"/>
    <dgm:cxn modelId="{18CA42F0-CF92-4158-96A7-D52F8F210C6E}" type="presParOf" srcId="{E70E7E4A-8FFA-4243-A184-69003DF8B110}" destId="{4AEFE51B-86EA-4274-9701-A54DF32CA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A4AF5-7F39-40B0-8C32-AA1D5CF2747B}">
      <dsp:nvSpPr>
        <dsp:cNvPr id="0" name=""/>
        <dsp:cNvSpPr/>
      </dsp:nvSpPr>
      <dsp:spPr>
        <a:xfrm rot="10800000">
          <a:off x="595182" y="560"/>
          <a:ext cx="11001636" cy="100213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1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latin typeface="Nunito"/>
            </a:rPr>
            <a:t>Paso 1:</a:t>
          </a:r>
          <a:r>
            <a:rPr lang="es-419" sz="1800" b="1" kern="1200" dirty="0" smtClean="0">
              <a:latin typeface="Nunito"/>
            </a:rPr>
            <a:t> </a:t>
          </a:r>
          <a:r>
            <a:rPr lang="es-419" sz="1800" kern="1200" dirty="0" smtClean="0">
              <a:latin typeface="Nunito"/>
            </a:rPr>
            <a:t>Identificación de las comunidades a visitar</a:t>
          </a:r>
          <a:endParaRPr lang="es-ES" sz="1800" kern="1200" dirty="0"/>
        </a:p>
      </dsp:txBody>
      <dsp:txXfrm rot="10800000">
        <a:off x="845715" y="560"/>
        <a:ext cx="10751103" cy="1002134"/>
      </dsp:txXfrm>
    </dsp:sp>
    <dsp:sp modelId="{1E2722D3-6C42-4E39-9BD7-FB2719C0E643}">
      <dsp:nvSpPr>
        <dsp:cNvPr id="0" name=""/>
        <dsp:cNvSpPr/>
      </dsp:nvSpPr>
      <dsp:spPr>
        <a:xfrm>
          <a:off x="0" y="0"/>
          <a:ext cx="1002134" cy="10021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DC74A-65B1-425D-93C6-20DACEA886FB}">
      <dsp:nvSpPr>
        <dsp:cNvPr id="0" name=""/>
        <dsp:cNvSpPr/>
      </dsp:nvSpPr>
      <dsp:spPr>
        <a:xfrm rot="10800000">
          <a:off x="595182" y="1243925"/>
          <a:ext cx="11001636" cy="928798"/>
        </a:xfrm>
        <a:prstGeom prst="homePlat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1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latin typeface="Nunito"/>
            </a:rPr>
            <a:t>Paso 2:</a:t>
          </a:r>
          <a:r>
            <a:rPr lang="es-419" sz="2000" kern="1200" dirty="0" smtClean="0">
              <a:latin typeface="Nunito"/>
            </a:rPr>
            <a:t> </a:t>
          </a:r>
          <a:r>
            <a:rPr lang="es-419" sz="1800" kern="1200" dirty="0" smtClean="0">
              <a:latin typeface="Nunito"/>
            </a:rPr>
            <a:t>En cada comunidad visitada se convoca una reunión con las personas clave y otros miembros de la comunidad, con el fin de explicar el objetivo de la visita.</a:t>
          </a:r>
          <a:endParaRPr lang="es-ES" sz="1800" kern="1200" dirty="0"/>
        </a:p>
      </dsp:txBody>
      <dsp:txXfrm rot="10800000">
        <a:off x="827381" y="1243925"/>
        <a:ext cx="10769437" cy="928798"/>
      </dsp:txXfrm>
    </dsp:sp>
    <dsp:sp modelId="{83A20A02-363E-4FCF-8F12-E381C95C38D3}">
      <dsp:nvSpPr>
        <dsp:cNvPr id="0" name=""/>
        <dsp:cNvSpPr/>
      </dsp:nvSpPr>
      <dsp:spPr>
        <a:xfrm>
          <a:off x="0" y="1207257"/>
          <a:ext cx="1002134" cy="10021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2CB9A-DBE0-4863-9968-1175458E9ED6}">
      <dsp:nvSpPr>
        <dsp:cNvPr id="0" name=""/>
        <dsp:cNvSpPr/>
      </dsp:nvSpPr>
      <dsp:spPr>
        <a:xfrm rot="10800000">
          <a:off x="595749" y="2429718"/>
          <a:ext cx="11000501" cy="1217001"/>
        </a:xfrm>
        <a:prstGeom prst="homePlat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1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latin typeface="Nunito"/>
            </a:rPr>
            <a:t>Paso 3</a:t>
          </a:r>
          <a:r>
            <a:rPr lang="es-419" sz="2400" b="1" kern="1200" dirty="0" smtClean="0">
              <a:latin typeface="Nunito"/>
            </a:rPr>
            <a:t>: </a:t>
          </a:r>
          <a:r>
            <a:rPr lang="es-419" sz="1800" kern="1200" dirty="0" smtClean="0">
              <a:latin typeface="Nunito"/>
            </a:rPr>
            <a:t>En cada comunidad, se inspeccionan los sistemas de abastecimiento de agua, y se entrevistan las organizaciones encargadas de proveer la prestación del servicio. Asimismo, se levanta la información relacionada con la provisión de servicios en la comunidad.</a:t>
          </a:r>
          <a:endParaRPr lang="es-ES" sz="2400" kern="1200" dirty="0"/>
        </a:p>
      </dsp:txBody>
      <dsp:txXfrm rot="10800000">
        <a:off x="899999" y="2429718"/>
        <a:ext cx="10696251" cy="1217001"/>
      </dsp:txXfrm>
    </dsp:sp>
    <dsp:sp modelId="{3F5C107C-70F8-42B3-A0B9-DD7AE16B7C47}">
      <dsp:nvSpPr>
        <dsp:cNvPr id="0" name=""/>
        <dsp:cNvSpPr/>
      </dsp:nvSpPr>
      <dsp:spPr>
        <a:xfrm>
          <a:off x="0" y="2493980"/>
          <a:ext cx="1002134" cy="10021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EFD82-4AA3-4E37-B3C5-737399E2A04B}">
      <dsp:nvSpPr>
        <dsp:cNvPr id="0" name=""/>
        <dsp:cNvSpPr/>
      </dsp:nvSpPr>
      <dsp:spPr>
        <a:xfrm rot="10800000">
          <a:off x="595182" y="4119264"/>
          <a:ext cx="11001636" cy="1009129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91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>
              <a:latin typeface="Nunito"/>
            </a:rPr>
            <a:t>Paso 4: </a:t>
          </a:r>
          <a:r>
            <a:rPr lang="es-419" sz="1800" kern="1200" dirty="0" smtClean="0">
              <a:latin typeface="Nunito"/>
            </a:rPr>
            <a:t>Finalmente se realiza un recorrido por la comunidad y se visitan las escuelas y centros de salud. Se aprovecha el mismo recorrido para evaluar el nivel  comunitaria y otras prácticas  en relación al agua, al saneamiento y la higiene.</a:t>
          </a:r>
          <a:endParaRPr lang="es-ES" sz="2000" kern="1200" dirty="0"/>
        </a:p>
      </dsp:txBody>
      <dsp:txXfrm rot="10800000">
        <a:off x="847464" y="4119264"/>
        <a:ext cx="10749354" cy="1009129"/>
      </dsp:txXfrm>
    </dsp:sp>
    <dsp:sp modelId="{A29D34AF-0017-4A8C-831A-7C84B0E76FCE}">
      <dsp:nvSpPr>
        <dsp:cNvPr id="0" name=""/>
        <dsp:cNvSpPr/>
      </dsp:nvSpPr>
      <dsp:spPr>
        <a:xfrm>
          <a:off x="0" y="3971650"/>
          <a:ext cx="1002134" cy="100213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71BD9-606A-4730-BD0D-F2A7728440DD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FISE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Nivel Nacional</a:t>
          </a:r>
          <a:endParaRPr lang="es-ES" sz="1600" kern="1200" dirty="0"/>
        </a:p>
      </dsp:txBody>
      <dsp:txXfrm>
        <a:off x="2451" y="1740535"/>
        <a:ext cx="2569852" cy="1740535"/>
      </dsp:txXfrm>
    </dsp:sp>
    <dsp:sp modelId="{1BA62A61-6356-4811-BAC1-26F59948273D}">
      <dsp:nvSpPr>
        <dsp:cNvPr id="0" name=""/>
        <dsp:cNvSpPr/>
      </dsp:nvSpPr>
      <dsp:spPr>
        <a:xfrm>
          <a:off x="562880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6DEC2-E187-4AE6-98C3-3E2C9AEDE5CD}">
      <dsp:nvSpPr>
        <dsp:cNvPr id="0" name=""/>
        <dsp:cNvSpPr/>
      </dsp:nvSpPr>
      <dsp:spPr>
        <a:xfrm>
          <a:off x="2649399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Gestor Territorial de Procesos (GTP)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Nivel Departamental y Regional</a:t>
          </a:r>
          <a:endParaRPr lang="es-ES" sz="1600" kern="1200" dirty="0"/>
        </a:p>
      </dsp:txBody>
      <dsp:txXfrm>
        <a:off x="2649399" y="1740535"/>
        <a:ext cx="2569852" cy="1740535"/>
      </dsp:txXfrm>
    </dsp:sp>
    <dsp:sp modelId="{5F5599F0-9F1B-4C7E-B285-3E9654EC8492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2B53-4C35-4AC8-A7B9-000C63CA01C1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Unidades Municipales de Agua y Saneamiento (UMAS)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Nivel Municipal</a:t>
          </a:r>
          <a:endParaRPr lang="es-ES" sz="1600" kern="1200" dirty="0"/>
        </a:p>
      </dsp:txBody>
      <dsp:txXfrm>
        <a:off x="5296347" y="1740535"/>
        <a:ext cx="2569852" cy="1740535"/>
      </dsp:txXfrm>
    </dsp:sp>
    <dsp:sp modelId="{C301A3BB-A7EC-4343-B951-D3D02709B853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EE999-9B47-4532-AC22-B5C149A6BB69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Comité de Agua Potable y Saneamiento (CAPS)</a:t>
          </a:r>
          <a:endParaRPr lang="es-E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Nivel Comunitario</a:t>
          </a:r>
          <a:endParaRPr lang="es-ES" sz="1600" kern="1200" dirty="0"/>
        </a:p>
      </dsp:txBody>
      <dsp:txXfrm>
        <a:off x="7943295" y="1740535"/>
        <a:ext cx="2569852" cy="1740535"/>
      </dsp:txXfrm>
    </dsp:sp>
    <dsp:sp modelId="{DB4A1B40-7673-475E-A3A1-8459F519FC19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F63A3-2AF1-40BF-86AD-48D4E53E6BD0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D815A-D72A-4F56-BC2F-905F68DDC00C}">
      <dsp:nvSpPr>
        <dsp:cNvPr id="0" name=""/>
        <dsp:cNvSpPr/>
      </dsp:nvSpPr>
      <dsp:spPr>
        <a:xfrm>
          <a:off x="7107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Líderes /Lideresas</a:t>
          </a:r>
          <a:endParaRPr lang="es-ES" sz="2200" b="1" kern="1200" dirty="0">
            <a:latin typeface="Nunito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>
              <a:effectLst/>
              <a:latin typeface="Nunito"/>
            </a:rPr>
            <a:t>Puesto de salud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>
              <a:effectLst/>
              <a:latin typeface="Nunito"/>
            </a:rPr>
            <a:t>Hogares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Operador /Fontanero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>
              <a:effectLst/>
              <a:latin typeface="Nunito"/>
            </a:rPr>
            <a:t>Presidente del CAPS</a:t>
          </a:r>
        </a:p>
      </dsp:txBody>
      <dsp:txXfrm>
        <a:off x="60799" y="468165"/>
        <a:ext cx="2962333" cy="2237787"/>
      </dsp:txXfrm>
    </dsp:sp>
    <dsp:sp modelId="{DDBD7B8A-E1C4-42C5-B33B-38BCF9B5BA54}">
      <dsp:nvSpPr>
        <dsp:cNvPr id="0" name=""/>
        <dsp:cNvSpPr/>
      </dsp:nvSpPr>
      <dsp:spPr>
        <a:xfrm>
          <a:off x="7107" y="2705952"/>
          <a:ext cx="3069717" cy="985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Nunito"/>
            </a:rPr>
            <a:t>Comunidad</a:t>
          </a:r>
          <a:endParaRPr lang="es-ES" sz="2800" b="1" kern="1200" dirty="0">
            <a:latin typeface="Nunito"/>
          </a:endParaRPr>
        </a:p>
      </dsp:txBody>
      <dsp:txXfrm>
        <a:off x="7107" y="2705952"/>
        <a:ext cx="2161772" cy="985335"/>
      </dsp:txXfrm>
    </dsp:sp>
    <dsp:sp modelId="{EBCD05A4-5A85-446E-BDAB-00C8A90C8E0F}">
      <dsp:nvSpPr>
        <dsp:cNvPr id="0" name=""/>
        <dsp:cNvSpPr/>
      </dsp:nvSpPr>
      <dsp:spPr>
        <a:xfrm>
          <a:off x="2255717" y="2862463"/>
          <a:ext cx="1074401" cy="1074401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FF5B2-F163-4DD0-9091-D5BCC3533ABB}">
      <dsp:nvSpPr>
        <dsp:cNvPr id="0" name=""/>
        <dsp:cNvSpPr/>
      </dsp:nvSpPr>
      <dsp:spPr>
        <a:xfrm>
          <a:off x="3596294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Operador /Fontanero</a:t>
          </a:r>
          <a:endParaRPr lang="es-ES" sz="2200" b="1" kern="1200" dirty="0">
            <a:latin typeface="Nunito"/>
          </a:endParaRPr>
        </a:p>
      </dsp:txBody>
      <dsp:txXfrm>
        <a:off x="3649986" y="468165"/>
        <a:ext cx="2962333" cy="2237787"/>
      </dsp:txXfrm>
    </dsp:sp>
    <dsp:sp modelId="{E43FDD06-4FAC-48C1-9FDB-F12C5429C36B}">
      <dsp:nvSpPr>
        <dsp:cNvPr id="0" name=""/>
        <dsp:cNvSpPr/>
      </dsp:nvSpPr>
      <dsp:spPr>
        <a:xfrm>
          <a:off x="3596294" y="2705952"/>
          <a:ext cx="3069717" cy="98533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Nunito"/>
            </a:rPr>
            <a:t>Sistemas</a:t>
          </a:r>
          <a:endParaRPr lang="es-ES" sz="2800" b="1" kern="1200" dirty="0">
            <a:latin typeface="Nunito"/>
          </a:endParaRPr>
        </a:p>
      </dsp:txBody>
      <dsp:txXfrm>
        <a:off x="3596294" y="2705952"/>
        <a:ext cx="2161772" cy="985335"/>
      </dsp:txXfrm>
    </dsp:sp>
    <dsp:sp modelId="{4B483415-EAF2-4DC3-A02B-F6D41BA44A54}">
      <dsp:nvSpPr>
        <dsp:cNvPr id="0" name=""/>
        <dsp:cNvSpPr/>
      </dsp:nvSpPr>
      <dsp:spPr>
        <a:xfrm>
          <a:off x="5844904" y="2862463"/>
          <a:ext cx="1074401" cy="10744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10C46-9700-406E-AC13-3B3D2565ED93}">
      <dsp:nvSpPr>
        <dsp:cNvPr id="0" name=""/>
        <dsp:cNvSpPr/>
      </dsp:nvSpPr>
      <dsp:spPr>
        <a:xfrm>
          <a:off x="7185481" y="414473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Presidente</a:t>
          </a:r>
          <a:endParaRPr lang="es-ES" sz="2200" b="1" kern="1200" dirty="0">
            <a:latin typeface="Nunito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Secretario</a:t>
          </a:r>
          <a:endParaRPr lang="es-ES" sz="2200" b="1" kern="1200" dirty="0">
            <a:latin typeface="Nunito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b="1" kern="1200" dirty="0" smtClean="0">
              <a:effectLst/>
              <a:latin typeface="Nunito"/>
            </a:rPr>
            <a:t>Tesorero</a:t>
          </a:r>
          <a:endParaRPr lang="es-ES" sz="2200" b="1" kern="1200" dirty="0">
            <a:latin typeface="Nunito"/>
          </a:endParaRPr>
        </a:p>
      </dsp:txBody>
      <dsp:txXfrm>
        <a:off x="7239173" y="468165"/>
        <a:ext cx="2962333" cy="2237787"/>
      </dsp:txXfrm>
    </dsp:sp>
    <dsp:sp modelId="{65355097-0E67-4716-B2A5-B309C26D3920}">
      <dsp:nvSpPr>
        <dsp:cNvPr id="0" name=""/>
        <dsp:cNvSpPr/>
      </dsp:nvSpPr>
      <dsp:spPr>
        <a:xfrm>
          <a:off x="7185481" y="2705952"/>
          <a:ext cx="3069717" cy="98533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b="1" kern="1200" dirty="0" smtClean="0">
            <a:latin typeface="Nunito Ligh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latin typeface="Nunito"/>
            </a:rPr>
            <a:t>CAPS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>
        <a:off x="7185481" y="2705952"/>
        <a:ext cx="2161772" cy="985335"/>
      </dsp:txXfrm>
    </dsp:sp>
    <dsp:sp modelId="{080955AB-7CE7-41D1-8BBD-789E22A3AF9F}">
      <dsp:nvSpPr>
        <dsp:cNvPr id="0" name=""/>
        <dsp:cNvSpPr/>
      </dsp:nvSpPr>
      <dsp:spPr>
        <a:xfrm>
          <a:off x="9434091" y="2862463"/>
          <a:ext cx="1074401" cy="107440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CDD3-94EE-49F2-8869-717F43CC7A6B}">
      <dsp:nvSpPr>
        <dsp:cNvPr id="0" name=""/>
        <dsp:cNvSpPr/>
      </dsp:nvSpPr>
      <dsp:spPr>
        <a:xfrm>
          <a:off x="0" y="378"/>
          <a:ext cx="1662293" cy="831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 smtClean="0">
              <a:latin typeface="Nunito"/>
            </a:rPr>
            <a:t>Fase 1: Tareas preliminares</a:t>
          </a:r>
          <a:endParaRPr lang="es-ES" sz="1800" kern="1200" dirty="0">
            <a:latin typeface="Nunito"/>
          </a:endParaRPr>
        </a:p>
      </dsp:txBody>
      <dsp:txXfrm>
        <a:off x="24343" y="24721"/>
        <a:ext cx="1613607" cy="782460"/>
      </dsp:txXfrm>
    </dsp:sp>
    <dsp:sp modelId="{22C4660E-AA30-4A76-8EC7-14EA64B5634A}">
      <dsp:nvSpPr>
        <dsp:cNvPr id="0" name=""/>
        <dsp:cNvSpPr/>
      </dsp:nvSpPr>
      <dsp:spPr>
        <a:xfrm>
          <a:off x="166229" y="831525"/>
          <a:ext cx="1158071" cy="54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677"/>
              </a:lnTo>
              <a:lnTo>
                <a:pt x="1158071" y="54067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0F26E-6958-4C12-9802-93C344753BD1}">
      <dsp:nvSpPr>
        <dsp:cNvPr id="0" name=""/>
        <dsp:cNvSpPr/>
      </dsp:nvSpPr>
      <dsp:spPr>
        <a:xfrm>
          <a:off x="1324300" y="956629"/>
          <a:ext cx="7005529" cy="831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800" b="0" kern="1200" smtClean="0">
              <a:latin typeface="Nunito"/>
            </a:rPr>
            <a:t>Configurar el inventario de comunidades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smtClean="0">
              <a:latin typeface="Nunito"/>
            </a:rPr>
            <a:t>      </a:t>
          </a:r>
          <a:endParaRPr lang="es-ES" sz="2800" b="0" kern="1200" dirty="0">
            <a:latin typeface="Nunito"/>
          </a:endParaRPr>
        </a:p>
      </dsp:txBody>
      <dsp:txXfrm>
        <a:off x="1348643" y="980972"/>
        <a:ext cx="6956843" cy="782460"/>
      </dsp:txXfrm>
    </dsp:sp>
    <dsp:sp modelId="{84E499BA-A8EC-4E0E-8E2D-1CB7C878B21D}">
      <dsp:nvSpPr>
        <dsp:cNvPr id="0" name=""/>
        <dsp:cNvSpPr/>
      </dsp:nvSpPr>
      <dsp:spPr>
        <a:xfrm>
          <a:off x="166229" y="831525"/>
          <a:ext cx="1141448" cy="1585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786"/>
              </a:lnTo>
              <a:lnTo>
                <a:pt x="1141448" y="15857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5D2E8-723E-46E5-AEB8-449F513FB1E2}">
      <dsp:nvSpPr>
        <dsp:cNvPr id="0" name=""/>
        <dsp:cNvSpPr/>
      </dsp:nvSpPr>
      <dsp:spPr>
        <a:xfrm>
          <a:off x="1307677" y="2001738"/>
          <a:ext cx="7038975" cy="831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200" kern="1200" smtClean="0">
              <a:latin typeface="Nunito"/>
            </a:rPr>
            <a:t>Planificación y Agenda</a:t>
          </a:r>
          <a:endParaRPr lang="es-ES" sz="3200" kern="1200" dirty="0">
            <a:latin typeface="Nunito"/>
          </a:endParaRPr>
        </a:p>
      </dsp:txBody>
      <dsp:txXfrm>
        <a:off x="1332020" y="2026081"/>
        <a:ext cx="6990289" cy="782460"/>
      </dsp:txXfrm>
    </dsp:sp>
    <dsp:sp modelId="{AAF310D9-D977-4E61-8DDF-05E3D909EFC6}">
      <dsp:nvSpPr>
        <dsp:cNvPr id="0" name=""/>
        <dsp:cNvSpPr/>
      </dsp:nvSpPr>
      <dsp:spPr>
        <a:xfrm>
          <a:off x="166229" y="831525"/>
          <a:ext cx="1158071" cy="2658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530"/>
              </a:lnTo>
              <a:lnTo>
                <a:pt x="1158071" y="26585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17B56-8C00-4997-9F96-65455517061A}">
      <dsp:nvSpPr>
        <dsp:cNvPr id="0" name=""/>
        <dsp:cNvSpPr/>
      </dsp:nvSpPr>
      <dsp:spPr>
        <a:xfrm>
          <a:off x="1324300" y="3074482"/>
          <a:ext cx="7034054" cy="831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200" kern="1200" smtClean="0">
              <a:latin typeface="Nunito"/>
            </a:rPr>
            <a:t>Establecer contacto con los diferentes actores</a:t>
          </a:r>
          <a:endParaRPr lang="es-ES" sz="3200" kern="1200" dirty="0">
            <a:latin typeface="Nunito"/>
          </a:endParaRPr>
        </a:p>
      </dsp:txBody>
      <dsp:txXfrm>
        <a:off x="1348643" y="3098825"/>
        <a:ext cx="6985368" cy="782460"/>
      </dsp:txXfrm>
    </dsp:sp>
    <dsp:sp modelId="{037533B9-2B50-4039-B9D7-48CE95056F1E}">
      <dsp:nvSpPr>
        <dsp:cNvPr id="0" name=""/>
        <dsp:cNvSpPr/>
      </dsp:nvSpPr>
      <dsp:spPr>
        <a:xfrm>
          <a:off x="166229" y="831525"/>
          <a:ext cx="1174694" cy="369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8445"/>
              </a:lnTo>
              <a:lnTo>
                <a:pt x="1174694" y="36984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9C9B1-B06C-45F8-A811-136DABD4C95B}">
      <dsp:nvSpPr>
        <dsp:cNvPr id="0" name=""/>
        <dsp:cNvSpPr/>
      </dsp:nvSpPr>
      <dsp:spPr>
        <a:xfrm>
          <a:off x="1340923" y="4114396"/>
          <a:ext cx="7034054" cy="831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200" kern="1200" smtClean="0">
              <a:latin typeface="Nunito"/>
            </a:rPr>
            <a:t>Capacitación</a:t>
          </a:r>
          <a:endParaRPr lang="es-ES" sz="3200" kern="1200" dirty="0">
            <a:latin typeface="Nunito"/>
          </a:endParaRPr>
        </a:p>
      </dsp:txBody>
      <dsp:txXfrm>
        <a:off x="1365266" y="4138739"/>
        <a:ext cx="6985368" cy="782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6C0E5-40C1-4554-8F00-F7BB1465B5EB}">
      <dsp:nvSpPr>
        <dsp:cNvPr id="0" name=""/>
        <dsp:cNvSpPr/>
      </dsp:nvSpPr>
      <dsp:spPr>
        <a:xfrm>
          <a:off x="72635" y="14773"/>
          <a:ext cx="4331290" cy="643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bg1"/>
              </a:solidFill>
              <a:latin typeface="Nunito"/>
            </a:rPr>
            <a:t>F</a:t>
          </a:r>
          <a:r>
            <a:rPr lang="es-419" sz="2100" b="1" kern="1200" dirty="0" smtClean="0">
              <a:solidFill>
                <a:schemeClr val="bg1"/>
              </a:solidFill>
              <a:latin typeface="Nunito"/>
            </a:rPr>
            <a:t>ase 2: </a:t>
          </a:r>
          <a:r>
            <a:rPr lang="es-MX" sz="2100" b="1" kern="1200" dirty="0" smtClean="0">
              <a:solidFill>
                <a:schemeClr val="bg1"/>
              </a:solidFill>
              <a:latin typeface="Nunito"/>
            </a:rPr>
            <a:t>Levantamiento de información en campo</a:t>
          </a:r>
          <a:endParaRPr lang="es-ES" sz="2100" b="1" kern="1200" dirty="0">
            <a:solidFill>
              <a:schemeClr val="bg1"/>
            </a:solidFill>
            <a:latin typeface="Nunito"/>
          </a:endParaRPr>
        </a:p>
      </dsp:txBody>
      <dsp:txXfrm>
        <a:off x="91483" y="33621"/>
        <a:ext cx="4293594" cy="605816"/>
      </dsp:txXfrm>
    </dsp:sp>
    <dsp:sp modelId="{89027B7D-6CCF-4749-B991-A294AB578A1E}">
      <dsp:nvSpPr>
        <dsp:cNvPr id="0" name=""/>
        <dsp:cNvSpPr/>
      </dsp:nvSpPr>
      <dsp:spPr>
        <a:xfrm>
          <a:off x="505764" y="658286"/>
          <a:ext cx="1494598" cy="483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451"/>
              </a:lnTo>
              <a:lnTo>
                <a:pt x="1494598" y="4834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ECD47-FE59-4B7C-88B4-12015AA80550}">
      <dsp:nvSpPr>
        <dsp:cNvPr id="0" name=""/>
        <dsp:cNvSpPr/>
      </dsp:nvSpPr>
      <dsp:spPr>
        <a:xfrm>
          <a:off x="2000362" y="819981"/>
          <a:ext cx="812880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1" kern="1200" dirty="0" smtClean="0">
              <a:solidFill>
                <a:srgbClr val="0070C0"/>
              </a:solidFill>
              <a:latin typeface="Nunito"/>
            </a:rPr>
            <a:t>Reunión inicial </a:t>
          </a:r>
          <a:r>
            <a:rPr lang="es-419" sz="2100" kern="1200" dirty="0" smtClean="0">
              <a:solidFill>
                <a:srgbClr val="0070C0"/>
              </a:solidFill>
              <a:latin typeface="Nunito"/>
            </a:rPr>
            <a:t>de coordinación con Autoridades y personas clave y otros miembros de la comunidad</a:t>
          </a:r>
          <a:endParaRPr lang="es-ES" sz="2100" kern="1200" dirty="0">
            <a:solidFill>
              <a:srgbClr val="0070C0"/>
            </a:solidFill>
            <a:latin typeface="Nunito"/>
          </a:endParaRPr>
        </a:p>
      </dsp:txBody>
      <dsp:txXfrm>
        <a:off x="2019210" y="838829"/>
        <a:ext cx="8091104" cy="605816"/>
      </dsp:txXfrm>
    </dsp:sp>
    <dsp:sp modelId="{C707D7A6-6395-4508-83BA-A20CA9EC6F52}">
      <dsp:nvSpPr>
        <dsp:cNvPr id="0" name=""/>
        <dsp:cNvSpPr/>
      </dsp:nvSpPr>
      <dsp:spPr>
        <a:xfrm>
          <a:off x="505764" y="658286"/>
          <a:ext cx="1502073" cy="1297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804"/>
              </a:lnTo>
              <a:lnTo>
                <a:pt x="1502073" y="1297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15585-7CF4-4887-910E-FA787778AA6E}">
      <dsp:nvSpPr>
        <dsp:cNvPr id="0" name=""/>
        <dsp:cNvSpPr/>
      </dsp:nvSpPr>
      <dsp:spPr>
        <a:xfrm>
          <a:off x="2007837" y="1634333"/>
          <a:ext cx="812775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0" kern="1200" dirty="0" smtClean="0">
              <a:solidFill>
                <a:srgbClr val="0070C0"/>
              </a:solidFill>
              <a:latin typeface="Nunito"/>
            </a:rPr>
            <a:t>Levantamiento de la información del sistema de agua y saneamiento </a:t>
          </a:r>
          <a:r>
            <a:rPr lang="es-419" sz="2100" b="1" kern="1200" dirty="0" smtClean="0">
              <a:solidFill>
                <a:srgbClr val="0070C0"/>
              </a:solidFill>
              <a:latin typeface="Nunito"/>
            </a:rPr>
            <a:t>-Cuestionario de Sistema</a:t>
          </a:r>
          <a:endParaRPr lang="es-ES" sz="2100" b="1" kern="1200" dirty="0">
            <a:solidFill>
              <a:srgbClr val="0070C0"/>
            </a:solidFill>
            <a:latin typeface="Nunito"/>
          </a:endParaRPr>
        </a:p>
      </dsp:txBody>
      <dsp:txXfrm>
        <a:off x="2026685" y="1653181"/>
        <a:ext cx="8090054" cy="605816"/>
      </dsp:txXfrm>
    </dsp:sp>
    <dsp:sp modelId="{B3336F10-6322-49CE-8A5F-30BF2E958A84}">
      <dsp:nvSpPr>
        <dsp:cNvPr id="0" name=""/>
        <dsp:cNvSpPr/>
      </dsp:nvSpPr>
      <dsp:spPr>
        <a:xfrm>
          <a:off x="505764" y="658286"/>
          <a:ext cx="1459179" cy="203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339"/>
              </a:lnTo>
              <a:lnTo>
                <a:pt x="1459179" y="20333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75833-97A5-4C16-A574-613C244AE974}">
      <dsp:nvSpPr>
        <dsp:cNvPr id="0" name=""/>
        <dsp:cNvSpPr/>
      </dsp:nvSpPr>
      <dsp:spPr>
        <a:xfrm>
          <a:off x="1964943" y="2369868"/>
          <a:ext cx="812880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0" kern="1200" dirty="0" smtClean="0">
              <a:solidFill>
                <a:srgbClr val="0070C0"/>
              </a:solidFill>
              <a:latin typeface="Nunito"/>
            </a:rPr>
            <a:t>Levantamiento de información del Comité de Agua Potable y Saneamiento (CAPS) </a:t>
          </a:r>
          <a:r>
            <a:rPr lang="es-419" sz="2100" b="1" kern="1200" dirty="0" smtClean="0">
              <a:solidFill>
                <a:srgbClr val="0070C0"/>
              </a:solidFill>
              <a:latin typeface="Nunito"/>
            </a:rPr>
            <a:t>-Cuestionario de Prestador de Servicio</a:t>
          </a:r>
          <a:endParaRPr lang="es-ES" sz="2100" b="1" kern="1200" dirty="0">
            <a:solidFill>
              <a:srgbClr val="0070C0"/>
            </a:solidFill>
            <a:latin typeface="Nunito"/>
          </a:endParaRPr>
        </a:p>
      </dsp:txBody>
      <dsp:txXfrm>
        <a:off x="1983791" y="2388716"/>
        <a:ext cx="8091104" cy="605816"/>
      </dsp:txXfrm>
    </dsp:sp>
    <dsp:sp modelId="{064D4376-1F35-4869-83B5-1C5FFE95FC70}">
      <dsp:nvSpPr>
        <dsp:cNvPr id="0" name=""/>
        <dsp:cNvSpPr/>
      </dsp:nvSpPr>
      <dsp:spPr>
        <a:xfrm>
          <a:off x="505764" y="658286"/>
          <a:ext cx="1451735" cy="2942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358"/>
              </a:lnTo>
              <a:lnTo>
                <a:pt x="1451735" y="2942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ED424-4246-4955-8236-C417566DF5A8}">
      <dsp:nvSpPr>
        <dsp:cNvPr id="0" name=""/>
        <dsp:cNvSpPr/>
      </dsp:nvSpPr>
      <dsp:spPr>
        <a:xfrm>
          <a:off x="1957499" y="3278888"/>
          <a:ext cx="812880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0" kern="1200" dirty="0" smtClean="0">
              <a:solidFill>
                <a:srgbClr val="0070C0"/>
              </a:solidFill>
              <a:latin typeface="Nunito"/>
            </a:rPr>
            <a:t>Levantamiento de información comunitaria</a:t>
          </a:r>
          <a:r>
            <a:rPr lang="es-419" sz="2100" b="1" kern="1200" dirty="0" smtClean="0">
              <a:solidFill>
                <a:srgbClr val="0070C0"/>
              </a:solidFill>
              <a:latin typeface="Nunito"/>
            </a:rPr>
            <a:t>-Cuestionario de Comunidad</a:t>
          </a:r>
          <a:endParaRPr lang="es-ES" sz="2100" b="1" kern="1200" dirty="0">
            <a:solidFill>
              <a:srgbClr val="0070C0"/>
            </a:solidFill>
            <a:latin typeface="Nunito"/>
          </a:endParaRPr>
        </a:p>
      </dsp:txBody>
      <dsp:txXfrm>
        <a:off x="1976347" y="3297736"/>
        <a:ext cx="8091104" cy="605816"/>
      </dsp:txXfrm>
    </dsp:sp>
    <dsp:sp modelId="{A6B753B9-E723-44F9-9A3A-920185EB37BE}">
      <dsp:nvSpPr>
        <dsp:cNvPr id="0" name=""/>
        <dsp:cNvSpPr/>
      </dsp:nvSpPr>
      <dsp:spPr>
        <a:xfrm>
          <a:off x="505764" y="658286"/>
          <a:ext cx="1436980" cy="3690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0706"/>
              </a:lnTo>
              <a:lnTo>
                <a:pt x="1436980" y="3690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29C1B-3E70-4E2B-8C56-DD433B8322F7}">
      <dsp:nvSpPr>
        <dsp:cNvPr id="0" name=""/>
        <dsp:cNvSpPr/>
      </dsp:nvSpPr>
      <dsp:spPr>
        <a:xfrm>
          <a:off x="1942745" y="4027235"/>
          <a:ext cx="812880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0" kern="1200" dirty="0" smtClean="0">
              <a:solidFill>
                <a:srgbClr val="0070C0"/>
              </a:solidFill>
              <a:latin typeface="Nunito"/>
            </a:rPr>
            <a:t>Levantamiento de información de saneamiento e higiene, en hogares</a:t>
          </a:r>
          <a:endParaRPr lang="es-ES" sz="2100" b="0" kern="1200" dirty="0">
            <a:solidFill>
              <a:srgbClr val="0070C0"/>
            </a:solidFill>
            <a:latin typeface="Nunito"/>
          </a:endParaRPr>
        </a:p>
      </dsp:txBody>
      <dsp:txXfrm>
        <a:off x="1961593" y="4046083"/>
        <a:ext cx="8091104" cy="605816"/>
      </dsp:txXfrm>
    </dsp:sp>
    <dsp:sp modelId="{36108340-197B-4B26-AD9A-B5EE16850C41}">
      <dsp:nvSpPr>
        <dsp:cNvPr id="0" name=""/>
        <dsp:cNvSpPr/>
      </dsp:nvSpPr>
      <dsp:spPr>
        <a:xfrm>
          <a:off x="505764" y="658286"/>
          <a:ext cx="1407481" cy="449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4728"/>
              </a:lnTo>
              <a:lnTo>
                <a:pt x="1407481" y="44947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63E7A-125C-4458-9556-0FEA9944AFD6}">
      <dsp:nvSpPr>
        <dsp:cNvPr id="0" name=""/>
        <dsp:cNvSpPr/>
      </dsp:nvSpPr>
      <dsp:spPr>
        <a:xfrm>
          <a:off x="1913246" y="4831258"/>
          <a:ext cx="8128800" cy="643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b="0" kern="1200" dirty="0" smtClean="0">
              <a:solidFill>
                <a:srgbClr val="0070C0"/>
              </a:solidFill>
              <a:latin typeface="Nunito"/>
            </a:rPr>
            <a:t>Levantamiento de información en las escuelas y en los centros de salud</a:t>
          </a:r>
          <a:endParaRPr lang="es-ES" sz="2100" b="0" kern="1200" dirty="0">
            <a:solidFill>
              <a:srgbClr val="0070C0"/>
            </a:solidFill>
            <a:latin typeface="Nunito"/>
          </a:endParaRPr>
        </a:p>
      </dsp:txBody>
      <dsp:txXfrm>
        <a:off x="1932094" y="4850106"/>
        <a:ext cx="8091104" cy="605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43D78-71BE-4968-8C5A-18B2379CBB44}">
      <dsp:nvSpPr>
        <dsp:cNvPr id="0" name=""/>
        <dsp:cNvSpPr/>
      </dsp:nvSpPr>
      <dsp:spPr>
        <a:xfrm>
          <a:off x="1845431" y="0"/>
          <a:ext cx="5432375" cy="9504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3200" b="1" kern="1200" dirty="0" smtClean="0">
              <a:latin typeface="Nunito"/>
              <a:cs typeface="Helvetica" panose="020B0604020202020204" pitchFamily="34" charset="0"/>
            </a:rPr>
            <a:t>Actualización periódica del SIASAR</a:t>
          </a:r>
          <a:endParaRPr lang="es-ES" sz="3200" kern="1200" dirty="0">
            <a:latin typeface="Nunito"/>
          </a:endParaRPr>
        </a:p>
      </dsp:txBody>
      <dsp:txXfrm>
        <a:off x="1873268" y="27837"/>
        <a:ext cx="5376701" cy="894747"/>
      </dsp:txXfrm>
    </dsp:sp>
    <dsp:sp modelId="{6CB7F1F6-7846-448A-A268-30E37651E40D}">
      <dsp:nvSpPr>
        <dsp:cNvPr id="0" name=""/>
        <dsp:cNvSpPr/>
      </dsp:nvSpPr>
      <dsp:spPr>
        <a:xfrm>
          <a:off x="0" y="950421"/>
          <a:ext cx="2388669" cy="2015128"/>
        </a:xfrm>
        <a:custGeom>
          <a:avLst/>
          <a:gdLst/>
          <a:ahLst/>
          <a:cxnLst/>
          <a:rect l="0" t="0" r="0" b="0"/>
          <a:pathLst>
            <a:path>
              <a:moveTo>
                <a:pt x="2388669" y="0"/>
              </a:moveTo>
              <a:lnTo>
                <a:pt x="0" y="201512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3BBF8-DD12-4003-A9DE-E5C668896B28}">
      <dsp:nvSpPr>
        <dsp:cNvPr id="0" name=""/>
        <dsp:cNvSpPr/>
      </dsp:nvSpPr>
      <dsp:spPr>
        <a:xfrm>
          <a:off x="0" y="1607456"/>
          <a:ext cx="6151448" cy="271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300" kern="1200" dirty="0" smtClean="0">
              <a:latin typeface="Nunito Light"/>
              <a:ea typeface="+mj-ea"/>
              <a:cs typeface="Helvetica" panose="020B0604020202020204" pitchFamily="34" charset="0"/>
            </a:rPr>
            <a:t>El Nuevo Modelo   desconcentrado de Gestión Territorial de Proceso (GTP) implementándose  desde el año 2020, asegura una  asistencia técnica integral a las Unidades Municipales de Agua y Saneamiento (UMAS) para realizar la actualización del SIASAR de una manera periódica.</a:t>
          </a:r>
          <a:endParaRPr lang="es-ES" sz="2300" kern="1200" dirty="0"/>
        </a:p>
      </dsp:txBody>
      <dsp:txXfrm>
        <a:off x="79554" y="1687010"/>
        <a:ext cx="5992340" cy="2557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C4B3B-0AAB-41A5-BD1A-2CA50BBE6CF6}">
      <dsp:nvSpPr>
        <dsp:cNvPr id="0" name=""/>
        <dsp:cNvSpPr/>
      </dsp:nvSpPr>
      <dsp:spPr>
        <a:xfrm>
          <a:off x="1193155" y="0"/>
          <a:ext cx="3459599" cy="717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  <a:latin typeface="Nunito"/>
            </a:rPr>
            <a:t>Fase 1: Planificación</a:t>
          </a:r>
        </a:p>
      </dsp:txBody>
      <dsp:txXfrm>
        <a:off x="1214162" y="21007"/>
        <a:ext cx="3417585" cy="675213"/>
      </dsp:txXfrm>
    </dsp:sp>
    <dsp:sp modelId="{44510315-270A-4469-B6C1-E4D047BEF7F1}">
      <dsp:nvSpPr>
        <dsp:cNvPr id="0" name=""/>
        <dsp:cNvSpPr/>
      </dsp:nvSpPr>
      <dsp:spPr>
        <a:xfrm>
          <a:off x="1539115" y="717227"/>
          <a:ext cx="1250785" cy="58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613"/>
              </a:lnTo>
              <a:lnTo>
                <a:pt x="1250785" y="58961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68CE7-8D76-49B2-96C8-B8BC1D8DC93A}">
      <dsp:nvSpPr>
        <dsp:cNvPr id="0" name=""/>
        <dsp:cNvSpPr/>
      </dsp:nvSpPr>
      <dsp:spPr>
        <a:xfrm>
          <a:off x="2789900" y="998938"/>
          <a:ext cx="7321723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Acompañamiento a los técnicos de las UMAS (Unidad Municipal de Agua y Saneamiento)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07936" y="1016974"/>
        <a:ext cx="7285651" cy="579732"/>
      </dsp:txXfrm>
    </dsp:sp>
    <dsp:sp modelId="{825CD17C-F0EE-4B61-AFE1-87866DA2C8AC}">
      <dsp:nvSpPr>
        <dsp:cNvPr id="0" name=""/>
        <dsp:cNvSpPr/>
      </dsp:nvSpPr>
      <dsp:spPr>
        <a:xfrm>
          <a:off x="1539115" y="717227"/>
          <a:ext cx="1250785" cy="1333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751"/>
              </a:lnTo>
              <a:lnTo>
                <a:pt x="1250785" y="133375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B5D75-99BA-4BFB-B673-A2811500C785}">
      <dsp:nvSpPr>
        <dsp:cNvPr id="0" name=""/>
        <dsp:cNvSpPr/>
      </dsp:nvSpPr>
      <dsp:spPr>
        <a:xfrm>
          <a:off x="2789900" y="1743076"/>
          <a:ext cx="7314018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Definir plan de visita de las comunidades a actualizar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07936" y="1761112"/>
        <a:ext cx="7277946" cy="579732"/>
      </dsp:txXfrm>
    </dsp:sp>
    <dsp:sp modelId="{ED0E37F0-D94F-4A15-82D9-5A447BA95DFB}">
      <dsp:nvSpPr>
        <dsp:cNvPr id="0" name=""/>
        <dsp:cNvSpPr/>
      </dsp:nvSpPr>
      <dsp:spPr>
        <a:xfrm>
          <a:off x="1539115" y="717227"/>
          <a:ext cx="1250785" cy="205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0325"/>
              </a:lnTo>
              <a:lnTo>
                <a:pt x="1250785" y="20503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9DA2F-A923-444C-A9A8-73BBE4F08285}">
      <dsp:nvSpPr>
        <dsp:cNvPr id="0" name=""/>
        <dsp:cNvSpPr/>
      </dsp:nvSpPr>
      <dsp:spPr>
        <a:xfrm>
          <a:off x="2789900" y="2459650"/>
          <a:ext cx="7337812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Generar reporte de las entidades especifica a actualizar, Sistema, CAPS y Comunidad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07936" y="2477686"/>
        <a:ext cx="7301740" cy="579732"/>
      </dsp:txXfrm>
    </dsp:sp>
    <dsp:sp modelId="{CE4AB138-458D-4E8F-B2F3-32B0D094EB90}">
      <dsp:nvSpPr>
        <dsp:cNvPr id="0" name=""/>
        <dsp:cNvSpPr/>
      </dsp:nvSpPr>
      <dsp:spPr>
        <a:xfrm>
          <a:off x="1539115" y="717227"/>
          <a:ext cx="1280285" cy="274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658"/>
              </a:lnTo>
              <a:lnTo>
                <a:pt x="1280285" y="27466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538DE-ECF8-4C92-9839-3F370BF418F8}">
      <dsp:nvSpPr>
        <dsp:cNvPr id="0" name=""/>
        <dsp:cNvSpPr/>
      </dsp:nvSpPr>
      <dsp:spPr>
        <a:xfrm>
          <a:off x="2819400" y="3155983"/>
          <a:ext cx="7350079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Establecer coordinación con los actores que acompañaran este proceso.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37436" y="3174019"/>
        <a:ext cx="7314007" cy="579732"/>
      </dsp:txXfrm>
    </dsp:sp>
    <dsp:sp modelId="{FBE5A0C2-D0D5-4F32-9052-24523204FD35}">
      <dsp:nvSpPr>
        <dsp:cNvPr id="0" name=""/>
        <dsp:cNvSpPr/>
      </dsp:nvSpPr>
      <dsp:spPr>
        <a:xfrm>
          <a:off x="1539115" y="717227"/>
          <a:ext cx="1250785" cy="3528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8372"/>
              </a:lnTo>
              <a:lnTo>
                <a:pt x="1250785" y="35283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D3B02-9667-409E-9A77-42FB61FAC5B5}">
      <dsp:nvSpPr>
        <dsp:cNvPr id="0" name=""/>
        <dsp:cNvSpPr/>
      </dsp:nvSpPr>
      <dsp:spPr>
        <a:xfrm>
          <a:off x="2789900" y="3937697"/>
          <a:ext cx="7357272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Asegurar la inducción e instrucción necesaria para lograr el objetivo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07936" y="3955733"/>
        <a:ext cx="7321200" cy="579732"/>
      </dsp:txXfrm>
    </dsp:sp>
    <dsp:sp modelId="{ED08BA4E-1D47-4E5D-BFE5-B35E9D8843B1}">
      <dsp:nvSpPr>
        <dsp:cNvPr id="0" name=""/>
        <dsp:cNvSpPr/>
      </dsp:nvSpPr>
      <dsp:spPr>
        <a:xfrm>
          <a:off x="1539115" y="717227"/>
          <a:ext cx="1280285" cy="4312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2044"/>
              </a:lnTo>
              <a:lnTo>
                <a:pt x="1280285" y="43120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C94E7-5E68-4FCC-9FFE-0F45AE2C80D0}">
      <dsp:nvSpPr>
        <dsp:cNvPr id="0" name=""/>
        <dsp:cNvSpPr/>
      </dsp:nvSpPr>
      <dsp:spPr>
        <a:xfrm>
          <a:off x="2819400" y="4721369"/>
          <a:ext cx="7322127" cy="615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900" kern="1200" dirty="0" smtClean="0">
              <a:solidFill>
                <a:srgbClr val="1E649C"/>
              </a:solidFill>
              <a:latin typeface="Nunito Light"/>
              <a:cs typeface="Helvetica" panose="020B0604020202020204" pitchFamily="34" charset="0"/>
            </a:rPr>
            <a:t>Agilizar el proceso de Actualización  de las Juntas Directivas de los CAPS</a:t>
          </a:r>
          <a:endParaRPr lang="es-ES" sz="1900" kern="1200" dirty="0">
            <a:solidFill>
              <a:srgbClr val="1E649C"/>
            </a:solidFill>
          </a:endParaRPr>
        </a:p>
      </dsp:txBody>
      <dsp:txXfrm>
        <a:off x="2837436" y="4739405"/>
        <a:ext cx="7286055" cy="579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9F6AE-4C5A-4391-8D19-CD527F4167E4}">
      <dsp:nvSpPr>
        <dsp:cNvPr id="0" name=""/>
        <dsp:cNvSpPr/>
      </dsp:nvSpPr>
      <dsp:spPr>
        <a:xfrm>
          <a:off x="0" y="1221"/>
          <a:ext cx="3599999" cy="10242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Nunito"/>
            </a:rPr>
            <a:t>Fase 2: Captación de Datos</a:t>
          </a:r>
          <a:endParaRPr lang="es-ES" sz="2000" kern="1200" dirty="0">
            <a:latin typeface="Nunito"/>
          </a:endParaRPr>
        </a:p>
      </dsp:txBody>
      <dsp:txXfrm>
        <a:off x="29998" y="31219"/>
        <a:ext cx="3540003" cy="964226"/>
      </dsp:txXfrm>
    </dsp:sp>
    <dsp:sp modelId="{57052F0F-A5B9-4734-A80E-F834BB305F5A}">
      <dsp:nvSpPr>
        <dsp:cNvPr id="0" name=""/>
        <dsp:cNvSpPr/>
      </dsp:nvSpPr>
      <dsp:spPr>
        <a:xfrm>
          <a:off x="359999" y="1025443"/>
          <a:ext cx="1254140" cy="77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65"/>
              </a:lnTo>
              <a:lnTo>
                <a:pt x="1254140" y="7765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169A1-E00A-4242-83C7-E920103262B8}">
      <dsp:nvSpPr>
        <dsp:cNvPr id="0" name=""/>
        <dsp:cNvSpPr/>
      </dsp:nvSpPr>
      <dsp:spPr>
        <a:xfrm>
          <a:off x="1614140" y="1377192"/>
          <a:ext cx="9002818" cy="849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  <a:cs typeface="Helvetica" panose="020B0604020202020204" pitchFamily="34" charset="0"/>
            </a:rPr>
            <a:t>Recolección de datos de proyectos ejecutados en los períodos 2019, 2021 y 2022 con fondos FISE</a:t>
          </a:r>
          <a:endParaRPr lang="es-ES" sz="2000" kern="1200" dirty="0">
            <a:latin typeface="Nunito"/>
          </a:endParaRPr>
        </a:p>
      </dsp:txBody>
      <dsp:txXfrm>
        <a:off x="1639025" y="1402077"/>
        <a:ext cx="8953048" cy="799863"/>
      </dsp:txXfrm>
    </dsp:sp>
    <dsp:sp modelId="{CA1E7AB0-2654-48CA-B06F-4722C71CBECE}">
      <dsp:nvSpPr>
        <dsp:cNvPr id="0" name=""/>
        <dsp:cNvSpPr/>
      </dsp:nvSpPr>
      <dsp:spPr>
        <a:xfrm>
          <a:off x="359999" y="1025443"/>
          <a:ext cx="1254140" cy="1936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6231"/>
              </a:lnTo>
              <a:lnTo>
                <a:pt x="1254140" y="19362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64186-0AE1-4D9D-95E1-CC8D42E2C307}">
      <dsp:nvSpPr>
        <dsp:cNvPr id="0" name=""/>
        <dsp:cNvSpPr/>
      </dsp:nvSpPr>
      <dsp:spPr>
        <a:xfrm>
          <a:off x="1614140" y="2548780"/>
          <a:ext cx="9002818" cy="825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  <a:cs typeface="Helvetica" panose="020B0604020202020204" pitchFamily="34" charset="0"/>
            </a:rPr>
            <a:t>Recolección de datos de proyectos ejecutados en los Municipios con fondos de ONG</a:t>
          </a:r>
          <a:endParaRPr lang="es-ES" sz="2000" kern="1200" dirty="0">
            <a:latin typeface="Nunito"/>
          </a:endParaRPr>
        </a:p>
      </dsp:txBody>
      <dsp:txXfrm>
        <a:off x="1638327" y="2572967"/>
        <a:ext cx="8954444" cy="777415"/>
      </dsp:txXfrm>
    </dsp:sp>
    <dsp:sp modelId="{E5BB8C64-9856-48CF-954E-2EA65064A5DC}">
      <dsp:nvSpPr>
        <dsp:cNvPr id="0" name=""/>
        <dsp:cNvSpPr/>
      </dsp:nvSpPr>
      <dsp:spPr>
        <a:xfrm>
          <a:off x="359999" y="1025443"/>
          <a:ext cx="1254140" cy="293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612"/>
              </a:lnTo>
              <a:lnTo>
                <a:pt x="1254140" y="2931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FD7BC-980E-42AB-84E9-A2334B485E2D}">
      <dsp:nvSpPr>
        <dsp:cNvPr id="0" name=""/>
        <dsp:cNvSpPr/>
      </dsp:nvSpPr>
      <dsp:spPr>
        <a:xfrm>
          <a:off x="1614140" y="3558295"/>
          <a:ext cx="9002818" cy="797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  <a:cs typeface="Helvetica" panose="020B0604020202020204" pitchFamily="34" charset="0"/>
            </a:rPr>
            <a:t>Recolección de datos </a:t>
          </a:r>
          <a:r>
            <a:rPr lang="es-NI" sz="2000" kern="1200" dirty="0" smtClean="0">
              <a:latin typeface="Nunito"/>
            </a:rPr>
            <a:t>de proyectos ejecutados con fondos de la Municipalidad</a:t>
          </a:r>
          <a:endParaRPr lang="es-ES" sz="2000" kern="1200" dirty="0">
            <a:latin typeface="Nunito"/>
          </a:endParaRPr>
        </a:p>
      </dsp:txBody>
      <dsp:txXfrm>
        <a:off x="1637499" y="3581654"/>
        <a:ext cx="8956100" cy="750803"/>
      </dsp:txXfrm>
    </dsp:sp>
    <dsp:sp modelId="{8235575C-713B-4B7B-A942-692876F9E5A3}">
      <dsp:nvSpPr>
        <dsp:cNvPr id="0" name=""/>
        <dsp:cNvSpPr/>
      </dsp:nvSpPr>
      <dsp:spPr>
        <a:xfrm>
          <a:off x="359999" y="1025443"/>
          <a:ext cx="1254140" cy="3863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3065"/>
              </a:lnTo>
              <a:lnTo>
                <a:pt x="1254140" y="38630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191D9-771A-46E4-BFF1-B826F3EC39D9}">
      <dsp:nvSpPr>
        <dsp:cNvPr id="0" name=""/>
        <dsp:cNvSpPr/>
      </dsp:nvSpPr>
      <dsp:spPr>
        <a:xfrm>
          <a:off x="1614140" y="4505066"/>
          <a:ext cx="9002818" cy="766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smtClean="0">
              <a:latin typeface="Nunito"/>
              <a:cs typeface="Helvetica" panose="020B0604020202020204" pitchFamily="34" charset="0"/>
            </a:rPr>
            <a:t>Recolección de datos de p</a:t>
          </a:r>
          <a:r>
            <a:rPr lang="es-NI" sz="2000" kern="1200" smtClean="0">
              <a:latin typeface="Nunito"/>
            </a:rPr>
            <a:t>roceso de formulación de los perfiles de proyecto</a:t>
          </a:r>
          <a:endParaRPr lang="es-ES" sz="2000" kern="1200" dirty="0">
            <a:latin typeface="Nunito"/>
          </a:endParaRPr>
        </a:p>
      </dsp:txBody>
      <dsp:txXfrm>
        <a:off x="1636601" y="4527527"/>
        <a:ext cx="8957896" cy="721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BA921-90A6-4994-AC52-DD10C26004F7}">
      <dsp:nvSpPr>
        <dsp:cNvPr id="0" name=""/>
        <dsp:cNvSpPr/>
      </dsp:nvSpPr>
      <dsp:spPr>
        <a:xfrm>
          <a:off x="1238022" y="0"/>
          <a:ext cx="3887573" cy="11662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Nunito"/>
            </a:rPr>
            <a:t>Fase 2: Captación de Datos</a:t>
          </a:r>
          <a:endParaRPr lang="es-ES" sz="2000" kern="1200" dirty="0">
            <a:latin typeface="Nunito"/>
          </a:endParaRPr>
        </a:p>
      </dsp:txBody>
      <dsp:txXfrm>
        <a:off x="1272181" y="34159"/>
        <a:ext cx="3819255" cy="1097949"/>
      </dsp:txXfrm>
    </dsp:sp>
    <dsp:sp modelId="{79BA3E7A-F4FF-4FB6-B2E2-F61C0B46D82F}">
      <dsp:nvSpPr>
        <dsp:cNvPr id="0" name=""/>
        <dsp:cNvSpPr/>
      </dsp:nvSpPr>
      <dsp:spPr>
        <a:xfrm>
          <a:off x="1626780" y="1166267"/>
          <a:ext cx="1306211" cy="116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898"/>
              </a:lnTo>
              <a:lnTo>
                <a:pt x="1306211" y="116589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E9312-FAFC-4BC6-A683-A834BFC4299E}">
      <dsp:nvSpPr>
        <dsp:cNvPr id="0" name=""/>
        <dsp:cNvSpPr/>
      </dsp:nvSpPr>
      <dsp:spPr>
        <a:xfrm>
          <a:off x="2932991" y="1816077"/>
          <a:ext cx="7743608" cy="1032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</a:rPr>
            <a:t>Actualizar  la ficha  escuela con cada delegación del MINED en cada Municipio</a:t>
          </a:r>
          <a:endParaRPr lang="es-ES" sz="2000" kern="1200" dirty="0"/>
        </a:p>
      </dsp:txBody>
      <dsp:txXfrm>
        <a:off x="2963222" y="1846308"/>
        <a:ext cx="7683146" cy="971717"/>
      </dsp:txXfrm>
    </dsp:sp>
    <dsp:sp modelId="{432626BA-FFE9-4555-87A0-6D0B760A17C5}">
      <dsp:nvSpPr>
        <dsp:cNvPr id="0" name=""/>
        <dsp:cNvSpPr/>
      </dsp:nvSpPr>
      <dsp:spPr>
        <a:xfrm>
          <a:off x="1626780" y="1166267"/>
          <a:ext cx="1306211" cy="2561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559"/>
              </a:lnTo>
              <a:lnTo>
                <a:pt x="1306211" y="256155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62438-941F-41F0-ADA3-F1913FB4089E}">
      <dsp:nvSpPr>
        <dsp:cNvPr id="0" name=""/>
        <dsp:cNvSpPr/>
      </dsp:nvSpPr>
      <dsp:spPr>
        <a:xfrm>
          <a:off x="2932991" y="3249518"/>
          <a:ext cx="7743608" cy="9566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</a:rPr>
            <a:t>Actualizar  la ficha  centro o puesto de salud con cada delegación del MINSA en cada Municipio, sobre todo las unidades de salud construida en los últimos 4 años </a:t>
          </a:r>
          <a:endParaRPr lang="es-ES" sz="2000" kern="1200" dirty="0"/>
        </a:p>
      </dsp:txBody>
      <dsp:txXfrm>
        <a:off x="2961009" y="3277536"/>
        <a:ext cx="7687572" cy="900582"/>
      </dsp:txXfrm>
    </dsp:sp>
    <dsp:sp modelId="{0D5939B2-CD42-4D10-A7E1-4892B4E8D1E1}">
      <dsp:nvSpPr>
        <dsp:cNvPr id="0" name=""/>
        <dsp:cNvSpPr/>
      </dsp:nvSpPr>
      <dsp:spPr>
        <a:xfrm>
          <a:off x="1626780" y="1166267"/>
          <a:ext cx="1260577" cy="400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0305"/>
              </a:lnTo>
              <a:lnTo>
                <a:pt x="1260577" y="40003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46FF9-4F36-469D-8ACC-F6A489BCE2A7}">
      <dsp:nvSpPr>
        <dsp:cNvPr id="0" name=""/>
        <dsp:cNvSpPr/>
      </dsp:nvSpPr>
      <dsp:spPr>
        <a:xfrm>
          <a:off x="2887358" y="4727028"/>
          <a:ext cx="7743608" cy="879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>
              <a:latin typeface="Nunito"/>
            </a:rPr>
            <a:t>En las comunidades que no se tienen sistemas de Agua, efectuar alianza con lideres comunitarios, maestros y personal de salud</a:t>
          </a:r>
          <a:endParaRPr lang="es-ES" sz="2000" kern="1200" dirty="0">
            <a:latin typeface="Nunito"/>
          </a:endParaRPr>
        </a:p>
      </dsp:txBody>
      <dsp:txXfrm>
        <a:off x="2913106" y="4752776"/>
        <a:ext cx="7692112" cy="827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BAB0C-F07F-44FD-902B-B4DDA6FC5D0D}">
      <dsp:nvSpPr>
        <dsp:cNvPr id="0" name=""/>
        <dsp:cNvSpPr/>
      </dsp:nvSpPr>
      <dsp:spPr>
        <a:xfrm rot="5400000">
          <a:off x="-157923" y="159432"/>
          <a:ext cx="1052823" cy="73697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1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1" y="369996"/>
        <a:ext cx="736976" cy="315847"/>
      </dsp:txXfrm>
    </dsp:sp>
    <dsp:sp modelId="{515189C1-3B26-4242-B3F9-209FC9733A9A}">
      <dsp:nvSpPr>
        <dsp:cNvPr id="0" name=""/>
        <dsp:cNvSpPr/>
      </dsp:nvSpPr>
      <dsp:spPr>
        <a:xfrm rot="5400000">
          <a:off x="5481548" y="-4743062"/>
          <a:ext cx="684335" cy="1017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Información actualizada de,  Sistema, CAPS, Comunidad  y PAT  (instrumentos </a:t>
          </a:r>
          <a:r>
            <a:rPr lang="es-NI" sz="2200" b="1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SIASAR</a:t>
          </a: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).</a:t>
          </a:r>
          <a:endParaRPr lang="es-ES" sz="2200" kern="1200" dirty="0">
            <a:solidFill>
              <a:srgbClr val="1E649C"/>
            </a:solidFill>
          </a:endParaRPr>
        </a:p>
      </dsp:txBody>
      <dsp:txXfrm rot="-5400000">
        <a:off x="736977" y="34915"/>
        <a:ext cx="10140072" cy="617523"/>
      </dsp:txXfrm>
    </dsp:sp>
    <dsp:sp modelId="{D49CE1AF-1EFD-4876-B633-1B7D3CB4D64A}">
      <dsp:nvSpPr>
        <dsp:cNvPr id="0" name=""/>
        <dsp:cNvSpPr/>
      </dsp:nvSpPr>
      <dsp:spPr>
        <a:xfrm rot="5400000">
          <a:off x="-157923" y="1094684"/>
          <a:ext cx="1052823" cy="736976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2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1" y="1305248"/>
        <a:ext cx="736976" cy="315847"/>
      </dsp:txXfrm>
    </dsp:sp>
    <dsp:sp modelId="{6EEFB7C0-0420-467C-ACD8-D93ECA792211}">
      <dsp:nvSpPr>
        <dsp:cNvPr id="0" name=""/>
        <dsp:cNvSpPr/>
      </dsp:nvSpPr>
      <dsp:spPr>
        <a:xfrm rot="5400000">
          <a:off x="5481548" y="-3807810"/>
          <a:ext cx="684335" cy="1017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Generación de reportes de los resultados del plan de actualización (</a:t>
          </a:r>
          <a:r>
            <a:rPr lang="es-NI" sz="2200" b="1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SIASAR</a:t>
          </a: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)</a:t>
          </a:r>
          <a:endParaRPr lang="es-ES" sz="2200" kern="1200" dirty="0">
            <a:solidFill>
              <a:srgbClr val="1E649C"/>
            </a:solidFill>
          </a:endParaRPr>
        </a:p>
      </dsp:txBody>
      <dsp:txXfrm rot="-5400000">
        <a:off x="736977" y="970167"/>
        <a:ext cx="10140072" cy="617523"/>
      </dsp:txXfrm>
    </dsp:sp>
    <dsp:sp modelId="{DFD367F5-AC04-4AF4-A1F7-C4A52ECBF9E7}">
      <dsp:nvSpPr>
        <dsp:cNvPr id="0" name=""/>
        <dsp:cNvSpPr/>
      </dsp:nvSpPr>
      <dsp:spPr>
        <a:xfrm rot="5400000">
          <a:off x="-157923" y="2029935"/>
          <a:ext cx="1052823" cy="736976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3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1" y="2240499"/>
        <a:ext cx="736976" cy="315847"/>
      </dsp:txXfrm>
    </dsp:sp>
    <dsp:sp modelId="{2998A496-EA6A-4337-9AEB-34BCD23B8FB6}">
      <dsp:nvSpPr>
        <dsp:cNvPr id="0" name=""/>
        <dsp:cNvSpPr/>
      </dsp:nvSpPr>
      <dsp:spPr>
        <a:xfrm rot="5400000">
          <a:off x="5481548" y="-2872559"/>
          <a:ext cx="684335" cy="1017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200" kern="1200" smtClean="0">
              <a:solidFill>
                <a:srgbClr val="1E649C"/>
              </a:solidFill>
              <a:latin typeface="Arial Narrow" panose="020B0606020202030204" pitchFamily="34" charset="0"/>
            </a:rPr>
            <a:t>Reportes</a:t>
          </a:r>
          <a:r>
            <a:rPr lang="es-NI" sz="2200" b="1" kern="1200" smtClean="0">
              <a:solidFill>
                <a:srgbClr val="1E649C"/>
              </a:solidFill>
              <a:latin typeface="Arial Narrow" panose="020B0606020202030204" pitchFamily="34" charset="0"/>
            </a:rPr>
            <a:t> SIASAR </a:t>
          </a:r>
          <a:r>
            <a:rPr lang="es-NI" sz="2200" kern="1200" smtClean="0">
              <a:solidFill>
                <a:srgbClr val="1E649C"/>
              </a:solidFill>
              <a:latin typeface="Arial Narrow" panose="020B0606020202030204" pitchFamily="34" charset="0"/>
            </a:rPr>
            <a:t>firmados por el Alcalde y UMAS</a:t>
          </a:r>
          <a:endParaRPr lang="es-ES" sz="2200" kern="1200" dirty="0">
            <a:solidFill>
              <a:srgbClr val="1E649C"/>
            </a:solidFill>
          </a:endParaRPr>
        </a:p>
      </dsp:txBody>
      <dsp:txXfrm rot="-5400000">
        <a:off x="736977" y="1905418"/>
        <a:ext cx="10140072" cy="617523"/>
      </dsp:txXfrm>
    </dsp:sp>
    <dsp:sp modelId="{F4C25613-2EFE-4FA6-87CD-AB1648E26AAE}">
      <dsp:nvSpPr>
        <dsp:cNvPr id="0" name=""/>
        <dsp:cNvSpPr/>
      </dsp:nvSpPr>
      <dsp:spPr>
        <a:xfrm rot="5400000">
          <a:off x="-157923" y="2965187"/>
          <a:ext cx="1052823" cy="736976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4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1" y="3175751"/>
        <a:ext cx="736976" cy="315847"/>
      </dsp:txXfrm>
    </dsp:sp>
    <dsp:sp modelId="{4D08E1DC-4FB9-4EC5-9B9A-A15C370C084F}">
      <dsp:nvSpPr>
        <dsp:cNvPr id="0" name=""/>
        <dsp:cNvSpPr/>
      </dsp:nvSpPr>
      <dsp:spPr>
        <a:xfrm rot="5400000">
          <a:off x="5481548" y="-1937307"/>
          <a:ext cx="684335" cy="1017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Elaboración de Acta de Cierre de Actualización </a:t>
          </a:r>
          <a:r>
            <a:rPr lang="es-NI" sz="2200" b="1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SIASAR </a:t>
          </a: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 debidamente firmada por el Alcalde.</a:t>
          </a:r>
          <a:endParaRPr lang="es-ES" sz="2200" kern="1200" dirty="0">
            <a:solidFill>
              <a:srgbClr val="1E649C"/>
            </a:solidFill>
          </a:endParaRPr>
        </a:p>
      </dsp:txBody>
      <dsp:txXfrm rot="-5400000">
        <a:off x="736977" y="2840670"/>
        <a:ext cx="10140072" cy="617523"/>
      </dsp:txXfrm>
    </dsp:sp>
    <dsp:sp modelId="{5F1ADB0D-E26A-4EBA-8227-E1C6B2ABE10A}">
      <dsp:nvSpPr>
        <dsp:cNvPr id="0" name=""/>
        <dsp:cNvSpPr/>
      </dsp:nvSpPr>
      <dsp:spPr>
        <a:xfrm rot="5400000">
          <a:off x="-157923" y="3900438"/>
          <a:ext cx="1052823" cy="73697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5</a:t>
          </a:r>
          <a:endParaRPr lang="es-ES" sz="2000" kern="1200" dirty="0">
            <a:solidFill>
              <a:schemeClr val="bg1"/>
            </a:solidFill>
          </a:endParaRPr>
        </a:p>
      </dsp:txBody>
      <dsp:txXfrm rot="-5400000">
        <a:off x="1" y="4111002"/>
        <a:ext cx="736976" cy="315847"/>
      </dsp:txXfrm>
    </dsp:sp>
    <dsp:sp modelId="{4AEFE51B-86EA-4274-9701-A54DF32CA9A3}">
      <dsp:nvSpPr>
        <dsp:cNvPr id="0" name=""/>
        <dsp:cNvSpPr/>
      </dsp:nvSpPr>
      <dsp:spPr>
        <a:xfrm rot="5400000">
          <a:off x="5481548" y="-1002056"/>
          <a:ext cx="684335" cy="101734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Informe técnico de campo del período (</a:t>
          </a:r>
          <a:r>
            <a:rPr lang="es-NI" sz="2200" b="1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GTP</a:t>
          </a:r>
          <a:r>
            <a:rPr lang="es-NI" sz="2200" kern="1200" dirty="0" smtClean="0">
              <a:solidFill>
                <a:srgbClr val="1E649C"/>
              </a:solidFill>
              <a:latin typeface="Arial Narrow" panose="020B0606020202030204" pitchFamily="34" charset="0"/>
            </a:rPr>
            <a:t>).</a:t>
          </a:r>
          <a:endParaRPr lang="es-ES" sz="2200" kern="1200" dirty="0">
            <a:solidFill>
              <a:srgbClr val="1E649C"/>
            </a:solidFill>
          </a:endParaRPr>
        </a:p>
      </dsp:txBody>
      <dsp:txXfrm rot="-5400000">
        <a:off x="736977" y="3775921"/>
        <a:ext cx="10140072" cy="61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AB7C-76DE-4314-A856-52C58075F23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B2730-B9DB-4A83-AF4A-129FDB60583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8646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886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8979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70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4761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80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57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33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8584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5544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136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28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8208D-C097-45BB-A7C3-46AEE26002AD}" type="datetimeFigureOut">
              <a:rPr lang="es-NI" smtClean="0"/>
              <a:t>13/10/2023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49C9-680E-4780-9063-2762297F06FE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744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3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679" b="9679"/>
          <a:stretch/>
        </p:blipFill>
        <p:spPr>
          <a:xfrm>
            <a:off x="1813379" y="1174615"/>
            <a:ext cx="8904143" cy="5385360"/>
          </a:xfrm>
          <a:prstGeom prst="flowChartManualInput">
            <a:avLst/>
          </a:prstGeom>
          <a:gradFill>
            <a:gsLst>
              <a:gs pos="0">
                <a:schemeClr val="accent1">
                  <a:alpha val="50000"/>
                  <a:lumMod val="14000"/>
                </a:schemeClr>
              </a:gs>
              <a:gs pos="1000">
                <a:srgbClr val="00B0F0"/>
              </a:gs>
            </a:gsLst>
            <a:lin ang="16200000" scaled="1"/>
          </a:gradFill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9" name="CuadroTexto 8"/>
          <p:cNvSpPr txBox="1"/>
          <p:nvPr/>
        </p:nvSpPr>
        <p:spPr>
          <a:xfrm rot="21185756">
            <a:off x="1867751" y="1734019"/>
            <a:ext cx="8983868" cy="1446550"/>
          </a:xfrm>
          <a:custGeom>
            <a:avLst/>
            <a:gdLst>
              <a:gd name="connsiteX0" fmla="*/ 0 w 7831195"/>
              <a:gd name="connsiteY0" fmla="*/ 0 h 1231106"/>
              <a:gd name="connsiteX1" fmla="*/ 7831195 w 7831195"/>
              <a:gd name="connsiteY1" fmla="*/ 0 h 1231106"/>
              <a:gd name="connsiteX2" fmla="*/ 7831195 w 7831195"/>
              <a:gd name="connsiteY2" fmla="*/ 1231106 h 1231106"/>
              <a:gd name="connsiteX3" fmla="*/ 0 w 7831195"/>
              <a:gd name="connsiteY3" fmla="*/ 1231106 h 1231106"/>
              <a:gd name="connsiteX4" fmla="*/ 0 w 7831195"/>
              <a:gd name="connsiteY4" fmla="*/ 0 h 1231106"/>
              <a:gd name="connsiteX0" fmla="*/ 0 w 7982785"/>
              <a:gd name="connsiteY0" fmla="*/ 11679 h 1242785"/>
              <a:gd name="connsiteX1" fmla="*/ 7982785 w 7982785"/>
              <a:gd name="connsiteY1" fmla="*/ 0 h 1242785"/>
              <a:gd name="connsiteX2" fmla="*/ 7831195 w 7982785"/>
              <a:gd name="connsiteY2" fmla="*/ 1242785 h 1242785"/>
              <a:gd name="connsiteX3" fmla="*/ 0 w 7982785"/>
              <a:gd name="connsiteY3" fmla="*/ 1242785 h 1242785"/>
              <a:gd name="connsiteX4" fmla="*/ 0 w 7982785"/>
              <a:gd name="connsiteY4" fmla="*/ 11679 h 1242785"/>
              <a:gd name="connsiteX0" fmla="*/ 136944 w 8119729"/>
              <a:gd name="connsiteY0" fmla="*/ 11679 h 1242785"/>
              <a:gd name="connsiteX1" fmla="*/ 8119729 w 8119729"/>
              <a:gd name="connsiteY1" fmla="*/ 0 h 1242785"/>
              <a:gd name="connsiteX2" fmla="*/ 7968139 w 8119729"/>
              <a:gd name="connsiteY2" fmla="*/ 1242785 h 1242785"/>
              <a:gd name="connsiteX3" fmla="*/ 0 w 8119729"/>
              <a:gd name="connsiteY3" fmla="*/ 1216192 h 1242785"/>
              <a:gd name="connsiteX4" fmla="*/ 136944 w 8119729"/>
              <a:gd name="connsiteY4" fmla="*/ 11679 h 1242785"/>
              <a:gd name="connsiteX0" fmla="*/ 194026 w 8119729"/>
              <a:gd name="connsiteY0" fmla="*/ 0 h 1423001"/>
              <a:gd name="connsiteX1" fmla="*/ 8119729 w 8119729"/>
              <a:gd name="connsiteY1" fmla="*/ 180216 h 1423001"/>
              <a:gd name="connsiteX2" fmla="*/ 7968139 w 8119729"/>
              <a:gd name="connsiteY2" fmla="*/ 1423001 h 1423001"/>
              <a:gd name="connsiteX3" fmla="*/ 0 w 8119729"/>
              <a:gd name="connsiteY3" fmla="*/ 1396408 h 1423001"/>
              <a:gd name="connsiteX4" fmla="*/ 194026 w 8119729"/>
              <a:gd name="connsiteY4" fmla="*/ 0 h 1423001"/>
              <a:gd name="connsiteX0" fmla="*/ 194026 w 8129596"/>
              <a:gd name="connsiteY0" fmla="*/ 0 h 1423001"/>
              <a:gd name="connsiteX1" fmla="*/ 8129596 w 8129596"/>
              <a:gd name="connsiteY1" fmla="*/ 181243 h 1423001"/>
              <a:gd name="connsiteX2" fmla="*/ 7968139 w 8129596"/>
              <a:gd name="connsiteY2" fmla="*/ 1423001 h 1423001"/>
              <a:gd name="connsiteX3" fmla="*/ 0 w 8129596"/>
              <a:gd name="connsiteY3" fmla="*/ 1396408 h 1423001"/>
              <a:gd name="connsiteX4" fmla="*/ 194026 w 8129596"/>
              <a:gd name="connsiteY4" fmla="*/ 0 h 1423001"/>
              <a:gd name="connsiteX0" fmla="*/ 192834 w 8128404"/>
              <a:gd name="connsiteY0" fmla="*/ 0 h 1423001"/>
              <a:gd name="connsiteX1" fmla="*/ 8128404 w 8128404"/>
              <a:gd name="connsiteY1" fmla="*/ 181243 h 1423001"/>
              <a:gd name="connsiteX2" fmla="*/ 7966947 w 8128404"/>
              <a:gd name="connsiteY2" fmla="*/ 1423001 h 1423001"/>
              <a:gd name="connsiteX3" fmla="*/ 0 w 8128404"/>
              <a:gd name="connsiteY3" fmla="*/ 1387930 h 1423001"/>
              <a:gd name="connsiteX4" fmla="*/ 192834 w 8128404"/>
              <a:gd name="connsiteY4" fmla="*/ 0 h 1423001"/>
              <a:gd name="connsiteX0" fmla="*/ 192834 w 8105086"/>
              <a:gd name="connsiteY0" fmla="*/ 0 h 1423001"/>
              <a:gd name="connsiteX1" fmla="*/ 8105086 w 8105086"/>
              <a:gd name="connsiteY1" fmla="*/ 204621 h 1423001"/>
              <a:gd name="connsiteX2" fmla="*/ 7966947 w 8105086"/>
              <a:gd name="connsiteY2" fmla="*/ 1423001 h 1423001"/>
              <a:gd name="connsiteX3" fmla="*/ 0 w 8105086"/>
              <a:gd name="connsiteY3" fmla="*/ 1387930 h 1423001"/>
              <a:gd name="connsiteX4" fmla="*/ 192834 w 8105086"/>
              <a:gd name="connsiteY4" fmla="*/ 0 h 1423001"/>
              <a:gd name="connsiteX0" fmla="*/ 192834 w 8146945"/>
              <a:gd name="connsiteY0" fmla="*/ 0 h 1423001"/>
              <a:gd name="connsiteX1" fmla="*/ 8146945 w 8146945"/>
              <a:gd name="connsiteY1" fmla="*/ 191773 h 1423001"/>
              <a:gd name="connsiteX2" fmla="*/ 7966947 w 8146945"/>
              <a:gd name="connsiteY2" fmla="*/ 1423001 h 1423001"/>
              <a:gd name="connsiteX3" fmla="*/ 0 w 8146945"/>
              <a:gd name="connsiteY3" fmla="*/ 1387930 h 1423001"/>
              <a:gd name="connsiteX4" fmla="*/ 192834 w 8146945"/>
              <a:gd name="connsiteY4" fmla="*/ 0 h 1423001"/>
              <a:gd name="connsiteX0" fmla="*/ 164428 w 8146945"/>
              <a:gd name="connsiteY0" fmla="*/ 0 h 1434558"/>
              <a:gd name="connsiteX1" fmla="*/ 8146945 w 8146945"/>
              <a:gd name="connsiteY1" fmla="*/ 203330 h 1434558"/>
              <a:gd name="connsiteX2" fmla="*/ 7966947 w 8146945"/>
              <a:gd name="connsiteY2" fmla="*/ 1434558 h 1434558"/>
              <a:gd name="connsiteX3" fmla="*/ 0 w 8146945"/>
              <a:gd name="connsiteY3" fmla="*/ 1399487 h 1434558"/>
              <a:gd name="connsiteX4" fmla="*/ 164428 w 8146945"/>
              <a:gd name="connsiteY4" fmla="*/ 0 h 1434558"/>
              <a:gd name="connsiteX0" fmla="*/ 213763 w 8196280"/>
              <a:gd name="connsiteY0" fmla="*/ 0 h 1434558"/>
              <a:gd name="connsiteX1" fmla="*/ 8196280 w 8196280"/>
              <a:gd name="connsiteY1" fmla="*/ 203330 h 1434558"/>
              <a:gd name="connsiteX2" fmla="*/ 8016282 w 8196280"/>
              <a:gd name="connsiteY2" fmla="*/ 1434558 h 1434558"/>
              <a:gd name="connsiteX3" fmla="*/ 0 w 8196280"/>
              <a:gd name="connsiteY3" fmla="*/ 1394356 h 1434558"/>
              <a:gd name="connsiteX4" fmla="*/ 213763 w 8196280"/>
              <a:gd name="connsiteY4" fmla="*/ 0 h 143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6280" h="1434558">
                <a:moveTo>
                  <a:pt x="213763" y="0"/>
                </a:moveTo>
                <a:lnTo>
                  <a:pt x="8196280" y="203330"/>
                </a:lnTo>
                <a:lnTo>
                  <a:pt x="8016282" y="1434558"/>
                </a:lnTo>
                <a:lnTo>
                  <a:pt x="0" y="1394356"/>
                </a:lnTo>
                <a:lnTo>
                  <a:pt x="213763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0"/>
                  <a:lumMod val="14000"/>
                </a:schemeClr>
              </a:gs>
              <a:gs pos="0">
                <a:srgbClr val="00B0F0">
                  <a:alpha val="53000"/>
                </a:srgb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NI" sz="6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SIASAR</a:t>
            </a:r>
          </a:p>
          <a:p>
            <a:pPr algn="ctr"/>
            <a:r>
              <a:rPr lang="es-NI" sz="2800" dirty="0" smtClean="0">
                <a:solidFill>
                  <a:srgbClr val="002060"/>
                </a:solidFill>
              </a:rPr>
              <a:t>Sistema de información de Agua y Saneamiento Rural</a:t>
            </a:r>
            <a:endParaRPr lang="es-NI" sz="2800" dirty="0">
              <a:solidFill>
                <a:srgbClr val="00206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0"/>
            <a:ext cx="977065" cy="7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1673" y="1104379"/>
            <a:ext cx="6232236" cy="1325563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solidFill>
                  <a:srgbClr val="1E649C"/>
                </a:solidFill>
                <a:latin typeface="Nunito Light"/>
              </a:rPr>
              <a:t>Estrategias de recolección de datos en el proceso de actualización </a:t>
            </a:r>
            <a:r>
              <a:rPr lang="es-MX" sz="3200" b="1" dirty="0" smtClean="0">
                <a:solidFill>
                  <a:srgbClr val="1E649C"/>
                </a:solidFill>
                <a:latin typeface="Nunito Light"/>
              </a:rPr>
              <a:t>periódica</a:t>
            </a:r>
            <a:endParaRPr lang="es-419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916315"/>
              </p:ext>
            </p:extLst>
          </p:nvPr>
        </p:nvGraphicFramePr>
        <p:xfrm>
          <a:off x="0" y="1251822"/>
          <a:ext cx="12192000" cy="560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2134509" y="3274147"/>
            <a:ext cx="560351" cy="538494"/>
          </a:xfrm>
          <a:prstGeom prst="ellipse">
            <a:avLst/>
          </a:prstGeom>
          <a:solidFill>
            <a:srgbClr val="00B050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5</a:t>
            </a:r>
            <a:endParaRPr lang="es-419" sz="2400" b="1" dirty="0"/>
          </a:p>
        </p:txBody>
      </p:sp>
      <p:sp>
        <p:nvSpPr>
          <p:cNvPr id="6" name="Elipse 5"/>
          <p:cNvSpPr/>
          <p:nvPr/>
        </p:nvSpPr>
        <p:spPr>
          <a:xfrm>
            <a:off x="2128237" y="4684555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6</a:t>
            </a:r>
            <a:endParaRPr lang="es-419" sz="2400" b="1" dirty="0"/>
          </a:p>
        </p:txBody>
      </p:sp>
      <p:sp>
        <p:nvSpPr>
          <p:cNvPr id="7" name="Elipse 6"/>
          <p:cNvSpPr/>
          <p:nvPr/>
        </p:nvSpPr>
        <p:spPr>
          <a:xfrm>
            <a:off x="2147661" y="6131161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7</a:t>
            </a:r>
            <a:endParaRPr lang="es-419" sz="2400" b="1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6" y="0"/>
            <a:ext cx="949356" cy="7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76142"/>
            <a:ext cx="1201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1E649C"/>
                </a:solidFill>
                <a:latin typeface="Nunito"/>
                <a:cs typeface="Courier New" panose="02070309020205020404" pitchFamily="49" charset="0"/>
              </a:rPr>
              <a:t>Estrategia de articulación interinstitucional para la actualización del SIASAR </a:t>
            </a:r>
            <a:endParaRPr lang="es-NI" sz="2000" b="1" dirty="0">
              <a:solidFill>
                <a:srgbClr val="1E649C"/>
              </a:solidFill>
              <a:latin typeface="Nunito"/>
              <a:cs typeface="Courier New" panose="020703090202050204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4906" y="5567177"/>
            <a:ext cx="1686101" cy="10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51148" y="5181935"/>
            <a:ext cx="1795581" cy="121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D:\DMMR (H)\Nuevo FISE\RPUBLICAS A PARTIR JULIO 2015\SIASAR ABRIL 2017\minsa-logo-mejora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8306" y="6387957"/>
            <a:ext cx="2081264" cy="434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DMMR (H)\Nuevo FISE\RPUBLICAS A PARTIR JULIO 2015\SIASAR ABRIL 2017\nicaragua - mined 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423" y="6164210"/>
            <a:ext cx="1884839" cy="447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8 Rectángulo"/>
          <p:cNvSpPr/>
          <p:nvPr/>
        </p:nvSpPr>
        <p:spPr>
          <a:xfrm>
            <a:off x="6191713" y="5269171"/>
            <a:ext cx="1570429" cy="72075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125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2C69B2"/>
                </a:solidFill>
                <a:latin typeface="Arial Rounded MT Bold" panose="020F0704030504030204" pitchFamily="34" charset="0"/>
              </a:rPr>
              <a:t>Centro</a:t>
            </a:r>
          </a:p>
        </p:txBody>
      </p:sp>
      <p:sp>
        <p:nvSpPr>
          <p:cNvPr id="10" name="19 Rectángulo"/>
          <p:cNvSpPr/>
          <p:nvPr/>
        </p:nvSpPr>
        <p:spPr>
          <a:xfrm>
            <a:off x="7226510" y="5617327"/>
            <a:ext cx="1487571" cy="72075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125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2C69B2"/>
                </a:solidFill>
                <a:latin typeface="Arial Rounded MT Bold" panose="020F0704030504030204" pitchFamily="34" charset="0"/>
              </a:rPr>
              <a:t>Salud</a:t>
            </a:r>
          </a:p>
        </p:txBody>
      </p:sp>
      <p:sp>
        <p:nvSpPr>
          <p:cNvPr id="11" name="20 Rectángulo"/>
          <p:cNvSpPr/>
          <p:nvPr/>
        </p:nvSpPr>
        <p:spPr>
          <a:xfrm>
            <a:off x="9444834" y="4529971"/>
            <a:ext cx="1570429" cy="72075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125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2C69B2"/>
                </a:solidFill>
                <a:latin typeface="Arial Rounded MT Bold" panose="020F0704030504030204" pitchFamily="34" charset="0"/>
              </a:rPr>
              <a:t>Otros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932" y="3318212"/>
            <a:ext cx="3149871" cy="210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Rectángulo"/>
          <p:cNvSpPr/>
          <p:nvPr/>
        </p:nvSpPr>
        <p:spPr>
          <a:xfrm>
            <a:off x="6394611" y="2990757"/>
            <a:ext cx="488324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77BCD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12 Rectángulo"/>
          <p:cNvSpPr/>
          <p:nvPr/>
        </p:nvSpPr>
        <p:spPr>
          <a:xfrm>
            <a:off x="6944614" y="3381271"/>
            <a:ext cx="534672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77BCD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13 Rectángulo"/>
          <p:cNvSpPr/>
          <p:nvPr/>
        </p:nvSpPr>
        <p:spPr>
          <a:xfrm>
            <a:off x="7080178" y="3813767"/>
            <a:ext cx="490179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77BCD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6" name="14 Rectángulo"/>
          <p:cNvSpPr/>
          <p:nvPr/>
        </p:nvSpPr>
        <p:spPr>
          <a:xfrm>
            <a:off x="6980042" y="4376979"/>
            <a:ext cx="454953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77BCD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2313">
            <a:off x="127967" y="2641390"/>
            <a:ext cx="2231117" cy="56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4256" y="5749958"/>
            <a:ext cx="1686101" cy="111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250" y="3835095"/>
            <a:ext cx="2340814" cy="152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2 Rectángulo"/>
          <p:cNvSpPr/>
          <p:nvPr/>
        </p:nvSpPr>
        <p:spPr>
          <a:xfrm>
            <a:off x="504332" y="3467262"/>
            <a:ext cx="564334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0773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21" name="13 Rectángulo"/>
          <p:cNvSpPr/>
          <p:nvPr/>
        </p:nvSpPr>
        <p:spPr>
          <a:xfrm>
            <a:off x="988604" y="3254816"/>
            <a:ext cx="695964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0773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22" name="14 Rectángulo"/>
          <p:cNvSpPr/>
          <p:nvPr/>
        </p:nvSpPr>
        <p:spPr>
          <a:xfrm>
            <a:off x="1573007" y="3269028"/>
            <a:ext cx="534672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0773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3" name="15 Rectángulo"/>
          <p:cNvSpPr/>
          <p:nvPr/>
        </p:nvSpPr>
        <p:spPr>
          <a:xfrm>
            <a:off x="2035328" y="3420689"/>
            <a:ext cx="454953" cy="7861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spc="75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0773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</a:t>
            </a:r>
          </a:p>
        </p:txBody>
      </p:sp>
      <p:pic>
        <p:nvPicPr>
          <p:cNvPr id="24" name="Imagen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3050" y="3662106"/>
            <a:ext cx="1040416" cy="10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5 Rectángulo"/>
          <p:cNvSpPr/>
          <p:nvPr/>
        </p:nvSpPr>
        <p:spPr>
          <a:xfrm>
            <a:off x="1680600" y="5061428"/>
            <a:ext cx="1570429" cy="72075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125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2C69B2"/>
                </a:solidFill>
                <a:latin typeface="Arial Rounded MT Bold" panose="020F0704030504030204" pitchFamily="34" charset="0"/>
              </a:rPr>
              <a:t>Centro</a:t>
            </a:r>
          </a:p>
        </p:txBody>
      </p:sp>
      <p:sp>
        <p:nvSpPr>
          <p:cNvPr id="26" name="17 Rectángulo"/>
          <p:cNvSpPr/>
          <p:nvPr/>
        </p:nvSpPr>
        <p:spPr>
          <a:xfrm>
            <a:off x="2686061" y="5669469"/>
            <a:ext cx="1487571" cy="720750"/>
          </a:xfrm>
          <a:prstGeom prst="rect">
            <a:avLst/>
          </a:prstGeo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4125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dirty="0">
                <a:solidFill>
                  <a:srgbClr val="2C69B2"/>
                </a:solidFill>
                <a:latin typeface="Arial Rounded MT Bold" panose="020F0704030504030204" pitchFamily="34" charset="0"/>
              </a:rPr>
              <a:t>Escolar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110" y="1629573"/>
            <a:ext cx="2914559" cy="22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E:\DESCARGAS\c0353a849c5de097b436a5b0d1d6a68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077" y="2484379"/>
            <a:ext cx="784419" cy="810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0959">
            <a:off x="4836190" y="1449171"/>
            <a:ext cx="2362856" cy="16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 descr="D:\DMMR (H)\Nuevo FISE\RPUBLICAS A PARTIR JULIO 2015\SIASAR ABRIL 2017\enacal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0984">
            <a:off x="7422589" y="1561565"/>
            <a:ext cx="2476078" cy="60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50390">
            <a:off x="2177704" y="1752903"/>
            <a:ext cx="2785026" cy="18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27 Rectángulo"/>
          <p:cNvSpPr/>
          <p:nvPr/>
        </p:nvSpPr>
        <p:spPr>
          <a:xfrm flipH="1">
            <a:off x="3976454" y="953118"/>
            <a:ext cx="407821" cy="7861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A88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33" name="28 Rectángulo"/>
          <p:cNvSpPr/>
          <p:nvPr/>
        </p:nvSpPr>
        <p:spPr>
          <a:xfrm flipH="1">
            <a:off x="4383748" y="1075196"/>
            <a:ext cx="407821" cy="7861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A88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</p:txBody>
      </p:sp>
      <p:sp>
        <p:nvSpPr>
          <p:cNvPr id="34" name="29 Rectángulo"/>
          <p:cNvSpPr/>
          <p:nvPr/>
        </p:nvSpPr>
        <p:spPr>
          <a:xfrm flipH="1">
            <a:off x="4780843" y="1300429"/>
            <a:ext cx="407821" cy="7861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A88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35" name="30 Rectángulo"/>
          <p:cNvSpPr/>
          <p:nvPr/>
        </p:nvSpPr>
        <p:spPr>
          <a:xfrm flipH="1">
            <a:off x="5224984" y="1480617"/>
            <a:ext cx="407821" cy="7861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A88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36" name="Rectángulo redondeado 35"/>
          <p:cNvSpPr/>
          <p:nvPr/>
        </p:nvSpPr>
        <p:spPr>
          <a:xfrm>
            <a:off x="10060279" y="3244879"/>
            <a:ext cx="1625600" cy="522716"/>
          </a:xfrm>
          <a:prstGeom prst="roundRect">
            <a:avLst>
              <a:gd name="adj" fmla="val 10000"/>
            </a:avLst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6" y="0"/>
            <a:ext cx="982708" cy="7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20" grpId="0"/>
      <p:bldP spid="21" grpId="0"/>
      <p:bldP spid="22" grpId="0"/>
      <p:bldP spid="23" grpId="0"/>
      <p:bldP spid="25" grpId="0"/>
      <p:bldP spid="26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301" y="544311"/>
            <a:ext cx="10515600" cy="1325563"/>
          </a:xfrm>
        </p:spPr>
        <p:txBody>
          <a:bodyPr>
            <a:normAutofit/>
          </a:bodyPr>
          <a:lstStyle/>
          <a:p>
            <a:r>
              <a:rPr lang="es-NI" sz="3200" b="1" dirty="0">
                <a:solidFill>
                  <a:srgbClr val="096397"/>
                </a:solidFill>
                <a:latin typeface="Nunito"/>
              </a:rPr>
              <a:t>Resultados  del proceso de actualización  periódica del SIASAR al final del plan de Trabajo.</a:t>
            </a:r>
            <a:endParaRPr lang="es-419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888220"/>
              </p:ext>
            </p:extLst>
          </p:nvPr>
        </p:nvGraphicFramePr>
        <p:xfrm>
          <a:off x="738446" y="1692621"/>
          <a:ext cx="10910455" cy="479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0"/>
            <a:ext cx="977065" cy="7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393" y="757382"/>
            <a:ext cx="10515600" cy="983818"/>
          </a:xfrm>
        </p:spPr>
        <p:txBody>
          <a:bodyPr>
            <a:normAutofit/>
          </a:bodyPr>
          <a:lstStyle/>
          <a:p>
            <a:r>
              <a:rPr lang="es-ES_tradnl" altLang="ja-JP" sz="3200" b="1" dirty="0">
                <a:solidFill>
                  <a:srgbClr val="1E649C"/>
                </a:solidFill>
                <a:latin typeface="Nunito Light"/>
                <a:ea typeface="ＭＳ Ｐゴシック" charset="0"/>
                <a:cs typeface="ＭＳ Ｐゴシック" charset="0"/>
              </a:rPr>
              <a:t>Cadena de Sostenibilidad</a:t>
            </a:r>
            <a:endParaRPr lang="es-419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003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0"/>
            <a:ext cx="1122045" cy="8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093029" y="2899083"/>
            <a:ext cx="748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B0F0"/>
                </a:solidFill>
              </a:rPr>
              <a:t>Gracias por su atención!!</a:t>
            </a:r>
            <a:endParaRPr lang="es-NI" sz="4800" b="1" dirty="0">
              <a:solidFill>
                <a:srgbClr val="00B0F0"/>
              </a:solidFill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51" y="93667"/>
            <a:ext cx="760897" cy="6367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03" y="1529509"/>
            <a:ext cx="3407959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43345"/>
            <a:ext cx="10515600" cy="1242437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1E649C"/>
                </a:solidFill>
                <a:latin typeface="Nunito"/>
              </a:rPr>
              <a:t>Metodología para la recopilación de datos</a:t>
            </a:r>
            <a:endParaRPr lang="es-419" sz="2800" b="1" dirty="0">
              <a:solidFill>
                <a:srgbClr val="1E649C"/>
              </a:solidFill>
              <a:latin typeface="Nunito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>
                <a:latin typeface="Nunito Light"/>
              </a:rPr>
              <a:t>Paso a paso, la metodología a seguir </a:t>
            </a:r>
          </a:p>
          <a:p>
            <a:r>
              <a:rPr lang="es-MX" dirty="0" smtClean="0"/>
              <a:t>Actores involucrados</a:t>
            </a:r>
          </a:p>
          <a:p>
            <a:r>
              <a:rPr lang="es-MX" dirty="0" smtClean="0"/>
              <a:t>Trabajo de campo</a:t>
            </a:r>
          </a:p>
          <a:p>
            <a:r>
              <a:rPr lang="es-MX" dirty="0" smtClean="0"/>
              <a:t>Estrategia de actualización periódica</a:t>
            </a:r>
          </a:p>
          <a:p>
            <a:pPr marL="0" indent="0">
              <a:buNone/>
            </a:pPr>
            <a:endParaRPr lang="es-419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6" y="1"/>
            <a:ext cx="1014010" cy="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0146" y="62628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419" sz="3200" b="1" dirty="0">
                <a:solidFill>
                  <a:srgbClr val="1E649C"/>
                </a:solidFill>
                <a:latin typeface="Nunito Light"/>
              </a:rPr>
              <a:t>Paso a paso, la metodología a seguir </a:t>
            </a:r>
            <a:endParaRPr lang="es-419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38405"/>
              </p:ext>
            </p:extLst>
          </p:nvPr>
        </p:nvGraphicFramePr>
        <p:xfrm>
          <a:off x="0" y="1729046"/>
          <a:ext cx="12192001" cy="5128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0"/>
            <a:ext cx="976455" cy="7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9131" y="67457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419" sz="3200" b="1" dirty="0">
                <a:solidFill>
                  <a:srgbClr val="1E649C"/>
                </a:solidFill>
                <a:latin typeface="Nunito"/>
              </a:rPr>
              <a:t>Las principales fuentes de información</a:t>
            </a:r>
            <a:endParaRPr lang="es-419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4339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0"/>
            <a:ext cx="1037483" cy="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5561" y="60273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solidFill>
                  <a:srgbClr val="1E649C"/>
                </a:solidFill>
                <a:latin typeface="Nunito Light"/>
              </a:rPr>
              <a:t>Trabajo de campo</a:t>
            </a:r>
            <a:endParaRPr lang="es-419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286634"/>
              </p:ext>
            </p:extLst>
          </p:nvPr>
        </p:nvGraphicFramePr>
        <p:xfrm>
          <a:off x="1188021" y="1681941"/>
          <a:ext cx="10688782" cy="498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1792697" y="2569012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419" sz="2400" b="1" dirty="0"/>
          </a:p>
        </p:txBody>
      </p:sp>
      <p:sp>
        <p:nvSpPr>
          <p:cNvPr id="6" name="Elipse 5"/>
          <p:cNvSpPr/>
          <p:nvPr/>
        </p:nvSpPr>
        <p:spPr>
          <a:xfrm>
            <a:off x="1792706" y="3590844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</a:t>
            </a:r>
            <a:endParaRPr lang="es-419" sz="2400" b="1" dirty="0"/>
          </a:p>
        </p:txBody>
      </p:sp>
      <p:sp>
        <p:nvSpPr>
          <p:cNvPr id="7" name="Elipse 6"/>
          <p:cNvSpPr/>
          <p:nvPr/>
        </p:nvSpPr>
        <p:spPr>
          <a:xfrm>
            <a:off x="1807442" y="4764683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419" sz="2400" b="1" dirty="0"/>
          </a:p>
        </p:txBody>
      </p:sp>
      <p:sp>
        <p:nvSpPr>
          <p:cNvPr id="8" name="Elipse 7"/>
          <p:cNvSpPr/>
          <p:nvPr/>
        </p:nvSpPr>
        <p:spPr>
          <a:xfrm>
            <a:off x="1822198" y="5852760"/>
            <a:ext cx="699655" cy="690362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419" sz="2400" b="1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36" y="1"/>
            <a:ext cx="1014010" cy="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712" y="50779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>
                <a:solidFill>
                  <a:srgbClr val="1E649C"/>
                </a:solidFill>
                <a:latin typeface="Nunito Light"/>
              </a:rPr>
              <a:t>Trabajo de campo</a:t>
            </a:r>
            <a:endParaRPr lang="es-419" sz="32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05652"/>
              </p:ext>
            </p:extLst>
          </p:nvPr>
        </p:nvGraphicFramePr>
        <p:xfrm>
          <a:off x="968074" y="1308938"/>
          <a:ext cx="11017045" cy="547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ipse 10"/>
          <p:cNvSpPr/>
          <p:nvPr/>
        </p:nvSpPr>
        <p:spPr>
          <a:xfrm>
            <a:off x="1873133" y="2053639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419" sz="2400" b="1" dirty="0"/>
          </a:p>
        </p:txBody>
      </p:sp>
      <p:sp>
        <p:nvSpPr>
          <p:cNvPr id="12" name="Elipse 11"/>
          <p:cNvSpPr/>
          <p:nvPr/>
        </p:nvSpPr>
        <p:spPr>
          <a:xfrm>
            <a:off x="1896944" y="2866563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</a:t>
            </a:r>
            <a:endParaRPr lang="es-419" sz="2400" b="1" dirty="0"/>
          </a:p>
        </p:txBody>
      </p:sp>
      <p:sp>
        <p:nvSpPr>
          <p:cNvPr id="13" name="Elipse 12"/>
          <p:cNvSpPr/>
          <p:nvPr/>
        </p:nvSpPr>
        <p:spPr>
          <a:xfrm>
            <a:off x="1896945" y="3712448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419" sz="2400" b="1" dirty="0"/>
          </a:p>
        </p:txBody>
      </p:sp>
      <p:sp>
        <p:nvSpPr>
          <p:cNvPr id="14" name="Elipse 13"/>
          <p:cNvSpPr/>
          <p:nvPr/>
        </p:nvSpPr>
        <p:spPr>
          <a:xfrm>
            <a:off x="1867449" y="4587829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419" sz="2400" b="1" dirty="0"/>
          </a:p>
        </p:txBody>
      </p:sp>
      <p:sp>
        <p:nvSpPr>
          <p:cNvPr id="15" name="Elipse 14"/>
          <p:cNvSpPr/>
          <p:nvPr/>
        </p:nvSpPr>
        <p:spPr>
          <a:xfrm>
            <a:off x="1882197" y="5337544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5</a:t>
            </a:r>
            <a:endParaRPr lang="es-419" sz="2400" b="1" dirty="0"/>
          </a:p>
        </p:txBody>
      </p:sp>
      <p:sp>
        <p:nvSpPr>
          <p:cNvPr id="16" name="Elipse 15"/>
          <p:cNvSpPr/>
          <p:nvPr/>
        </p:nvSpPr>
        <p:spPr>
          <a:xfrm>
            <a:off x="1882198" y="6150468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6</a:t>
            </a:r>
            <a:endParaRPr lang="es-419" sz="2400" b="1" dirty="0"/>
          </a:p>
        </p:txBody>
      </p:sp>
      <p:sp>
        <p:nvSpPr>
          <p:cNvPr id="17" name="Elipse 16"/>
          <p:cNvSpPr/>
          <p:nvPr/>
        </p:nvSpPr>
        <p:spPr>
          <a:xfrm>
            <a:off x="1873133" y="2112632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419" sz="2400" b="1" dirty="0"/>
          </a:p>
        </p:txBody>
      </p:sp>
      <p:sp>
        <p:nvSpPr>
          <p:cNvPr id="18" name="Elipse 17"/>
          <p:cNvSpPr/>
          <p:nvPr/>
        </p:nvSpPr>
        <p:spPr>
          <a:xfrm>
            <a:off x="1896944" y="2925556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</a:t>
            </a:r>
            <a:endParaRPr lang="es-419" sz="2400" b="1" dirty="0"/>
          </a:p>
        </p:txBody>
      </p:sp>
      <p:sp>
        <p:nvSpPr>
          <p:cNvPr id="19" name="Elipse 18"/>
          <p:cNvSpPr/>
          <p:nvPr/>
        </p:nvSpPr>
        <p:spPr>
          <a:xfrm>
            <a:off x="1896945" y="3771441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419" sz="2400" b="1" dirty="0"/>
          </a:p>
        </p:txBody>
      </p:sp>
      <p:sp>
        <p:nvSpPr>
          <p:cNvPr id="20" name="Elipse 19"/>
          <p:cNvSpPr/>
          <p:nvPr/>
        </p:nvSpPr>
        <p:spPr>
          <a:xfrm>
            <a:off x="1867449" y="4646822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419" sz="2400" b="1" dirty="0"/>
          </a:p>
        </p:txBody>
      </p:sp>
      <p:sp>
        <p:nvSpPr>
          <p:cNvPr id="21" name="Elipse 20"/>
          <p:cNvSpPr/>
          <p:nvPr/>
        </p:nvSpPr>
        <p:spPr>
          <a:xfrm>
            <a:off x="1882197" y="5396537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5</a:t>
            </a:r>
            <a:endParaRPr lang="es-419" sz="2400" b="1" dirty="0"/>
          </a:p>
        </p:txBody>
      </p:sp>
      <p:sp>
        <p:nvSpPr>
          <p:cNvPr id="22" name="Elipse 21"/>
          <p:cNvSpPr/>
          <p:nvPr/>
        </p:nvSpPr>
        <p:spPr>
          <a:xfrm>
            <a:off x="1882198" y="6209461"/>
            <a:ext cx="699655" cy="720219"/>
          </a:xfrm>
          <a:prstGeom prst="ellipse">
            <a:avLst/>
          </a:prstGeom>
          <a:solidFill>
            <a:srgbClr val="5B9B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6</a:t>
            </a:r>
            <a:endParaRPr lang="es-419" sz="2400" b="1" dirty="0"/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6" y="1"/>
            <a:ext cx="1014010" cy="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407" y="56613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MX" sz="3200" b="1" dirty="0" smtClean="0">
                <a:solidFill>
                  <a:srgbClr val="096397"/>
                </a:solidFill>
                <a:latin typeface="Nunito"/>
              </a:rPr>
              <a:t>Estrategia de actualización periódica</a:t>
            </a:r>
            <a:endParaRPr lang="es-419" sz="3200" b="1" dirty="0">
              <a:solidFill>
                <a:srgbClr val="096397"/>
              </a:solidFill>
              <a:latin typeface="Nunito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453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t="9679" b="9679"/>
          <a:stretch/>
        </p:blipFill>
        <p:spPr>
          <a:xfrm>
            <a:off x="7076520" y="2379971"/>
            <a:ext cx="4277279" cy="3813020"/>
          </a:xfrm>
          <a:prstGeom prst="flowChartManualInput">
            <a:avLst/>
          </a:prstGeom>
          <a:gradFill>
            <a:gsLst>
              <a:gs pos="0">
                <a:schemeClr val="accent1">
                  <a:alpha val="50000"/>
                  <a:lumMod val="14000"/>
                </a:schemeClr>
              </a:gs>
              <a:gs pos="1000">
                <a:srgbClr val="00B0F0"/>
              </a:gs>
            </a:gsLst>
            <a:lin ang="16200000" scaled="1"/>
          </a:gradFill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6" y="1"/>
            <a:ext cx="995538" cy="75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6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17862"/>
              </p:ext>
            </p:extLst>
          </p:nvPr>
        </p:nvGraphicFramePr>
        <p:xfrm>
          <a:off x="0" y="1343358"/>
          <a:ext cx="10609184" cy="53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58691" y="804158"/>
            <a:ext cx="6084454" cy="1325563"/>
          </a:xfrm>
        </p:spPr>
        <p:txBody>
          <a:bodyPr/>
          <a:lstStyle/>
          <a:p>
            <a:r>
              <a:rPr lang="es-MX" dirty="0" smtClean="0">
                <a:solidFill>
                  <a:srgbClr val="096397"/>
                </a:solidFill>
                <a:latin typeface="Nunito"/>
              </a:rPr>
              <a:t>Estrategia de actualización periódica</a:t>
            </a:r>
            <a:endParaRPr lang="es-419" dirty="0">
              <a:solidFill>
                <a:srgbClr val="096397"/>
              </a:solidFill>
              <a:latin typeface="Nunito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957536" y="2315521"/>
            <a:ext cx="560351" cy="538494"/>
          </a:xfrm>
          <a:prstGeom prst="ellipse">
            <a:avLst/>
          </a:prstGeom>
          <a:solidFill>
            <a:srgbClr val="00B050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419" sz="2400" b="1" dirty="0"/>
          </a:p>
        </p:txBody>
      </p:sp>
      <p:sp>
        <p:nvSpPr>
          <p:cNvPr id="6" name="Elipse 5"/>
          <p:cNvSpPr/>
          <p:nvPr/>
        </p:nvSpPr>
        <p:spPr>
          <a:xfrm>
            <a:off x="1941191" y="3117280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</a:t>
            </a:r>
            <a:endParaRPr lang="es-419" sz="2400" b="1" dirty="0"/>
          </a:p>
        </p:txBody>
      </p:sp>
      <p:sp>
        <p:nvSpPr>
          <p:cNvPr id="8" name="Elipse 7"/>
          <p:cNvSpPr/>
          <p:nvPr/>
        </p:nvSpPr>
        <p:spPr>
          <a:xfrm>
            <a:off x="1926444" y="3815685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419" sz="2400" b="1" dirty="0"/>
          </a:p>
        </p:txBody>
      </p:sp>
      <p:sp>
        <p:nvSpPr>
          <p:cNvPr id="9" name="Elipse 8"/>
          <p:cNvSpPr/>
          <p:nvPr/>
        </p:nvSpPr>
        <p:spPr>
          <a:xfrm>
            <a:off x="1941192" y="4543586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419" sz="2400" b="1" dirty="0"/>
          </a:p>
        </p:txBody>
      </p:sp>
      <p:sp>
        <p:nvSpPr>
          <p:cNvPr id="10" name="Elipse 9"/>
          <p:cNvSpPr/>
          <p:nvPr/>
        </p:nvSpPr>
        <p:spPr>
          <a:xfrm>
            <a:off x="1941191" y="5383311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5</a:t>
            </a:r>
            <a:endParaRPr lang="es-419" sz="2400" b="1" dirty="0"/>
          </a:p>
        </p:txBody>
      </p:sp>
      <p:sp>
        <p:nvSpPr>
          <p:cNvPr id="11" name="Elipse 10"/>
          <p:cNvSpPr/>
          <p:nvPr/>
        </p:nvSpPr>
        <p:spPr>
          <a:xfrm>
            <a:off x="1956287" y="6127584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6</a:t>
            </a:r>
            <a:endParaRPr lang="es-419" sz="2400" b="1" dirty="0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1"/>
            <a:ext cx="967829" cy="7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3745" y="993785"/>
            <a:ext cx="6675582" cy="1325563"/>
          </a:xfrm>
        </p:spPr>
        <p:txBody>
          <a:bodyPr>
            <a:normAutofit fontScale="90000"/>
          </a:bodyPr>
          <a:lstStyle/>
          <a:p>
            <a:r>
              <a:rPr lang="es-MX" sz="3200" b="1" dirty="0">
                <a:solidFill>
                  <a:srgbClr val="1E649C"/>
                </a:solidFill>
                <a:latin typeface="Nunito Light"/>
              </a:rPr>
              <a:t>Estrategias de recolección de </a:t>
            </a:r>
            <a:r>
              <a:rPr lang="es-MX" sz="3200" b="1" dirty="0" smtClean="0">
                <a:solidFill>
                  <a:srgbClr val="1E649C"/>
                </a:solidFill>
                <a:latin typeface="Nunito Light"/>
              </a:rPr>
              <a:t>datos en el proceso de actualización periódica</a:t>
            </a:r>
            <a:endParaRPr lang="es-419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47787"/>
              </p:ext>
            </p:extLst>
          </p:nvPr>
        </p:nvGraphicFramePr>
        <p:xfrm>
          <a:off x="1224115" y="1325563"/>
          <a:ext cx="10967885" cy="529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2134509" y="2816953"/>
            <a:ext cx="560351" cy="538494"/>
          </a:xfrm>
          <a:prstGeom prst="ellipse">
            <a:avLst/>
          </a:prstGeom>
          <a:solidFill>
            <a:srgbClr val="00B050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1</a:t>
            </a:r>
            <a:endParaRPr lang="es-419" sz="2400" b="1" dirty="0"/>
          </a:p>
        </p:txBody>
      </p:sp>
      <p:sp>
        <p:nvSpPr>
          <p:cNvPr id="6" name="Elipse 5"/>
          <p:cNvSpPr/>
          <p:nvPr/>
        </p:nvSpPr>
        <p:spPr>
          <a:xfrm>
            <a:off x="2147660" y="3972674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</a:t>
            </a:r>
            <a:endParaRPr lang="es-419" sz="2400" b="1" dirty="0"/>
          </a:p>
        </p:txBody>
      </p:sp>
      <p:sp>
        <p:nvSpPr>
          <p:cNvPr id="7" name="Elipse 6"/>
          <p:cNvSpPr/>
          <p:nvPr/>
        </p:nvSpPr>
        <p:spPr>
          <a:xfrm>
            <a:off x="2132913" y="5010279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3</a:t>
            </a:r>
            <a:endParaRPr lang="es-419" sz="2400" b="1" dirty="0"/>
          </a:p>
        </p:txBody>
      </p:sp>
      <p:sp>
        <p:nvSpPr>
          <p:cNvPr id="8" name="Elipse 7"/>
          <p:cNvSpPr/>
          <p:nvPr/>
        </p:nvSpPr>
        <p:spPr>
          <a:xfrm>
            <a:off x="2147661" y="5856176"/>
            <a:ext cx="561600" cy="540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4</a:t>
            </a:r>
            <a:endParaRPr lang="es-419" sz="2400" b="1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35" y="1"/>
            <a:ext cx="930883" cy="7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9934</TotalTime>
  <Words>770</Words>
  <Application>Microsoft Office PowerPoint</Application>
  <PresentationFormat>Panorámica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ＭＳ Ｐゴシック</vt:lpstr>
      <vt:lpstr>Arial</vt:lpstr>
      <vt:lpstr>Arial Narrow</vt:lpstr>
      <vt:lpstr>Arial Rounded MT Bold</vt:lpstr>
      <vt:lpstr>Calibri</vt:lpstr>
      <vt:lpstr>Calibri Light</vt:lpstr>
      <vt:lpstr>Courier New</vt:lpstr>
      <vt:lpstr>Helvetica</vt:lpstr>
      <vt:lpstr>Nunito</vt:lpstr>
      <vt:lpstr>Nunito Light</vt:lpstr>
      <vt:lpstr>Tahoma</vt:lpstr>
      <vt:lpstr>Tema de Office</vt:lpstr>
      <vt:lpstr>Presentación de PowerPoint</vt:lpstr>
      <vt:lpstr>Metodología para la recopilación de datos</vt:lpstr>
      <vt:lpstr>Paso a paso, la metodología a seguir </vt:lpstr>
      <vt:lpstr>Las principales fuentes de información</vt:lpstr>
      <vt:lpstr>Trabajo de campo</vt:lpstr>
      <vt:lpstr>Trabajo de campo</vt:lpstr>
      <vt:lpstr>Estrategia de actualización periódica</vt:lpstr>
      <vt:lpstr>Estrategia de actualización periódica</vt:lpstr>
      <vt:lpstr>Estrategias de recolección de datos en el proceso de actualización periódica</vt:lpstr>
      <vt:lpstr>Estrategias de recolección de datos en el proceso de actualización periódica</vt:lpstr>
      <vt:lpstr>Presentación de PowerPoint</vt:lpstr>
      <vt:lpstr>Resultados  del proceso de actualización  periódica del SIASAR al final del plan de Trabajo.</vt:lpstr>
      <vt:lpstr>Cadena de Sostenibilidad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Jose Osuna Palma</dc:creator>
  <cp:lastModifiedBy>Jimmy Antonio Diaz Parrales</cp:lastModifiedBy>
  <cp:revision>520</cp:revision>
  <dcterms:created xsi:type="dcterms:W3CDTF">2021-04-21T17:26:16Z</dcterms:created>
  <dcterms:modified xsi:type="dcterms:W3CDTF">2023-10-13T18:39:56Z</dcterms:modified>
</cp:coreProperties>
</file>