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393" r:id="rId3"/>
    <p:sldId id="384" r:id="rId4"/>
    <p:sldId id="376" r:id="rId5"/>
    <p:sldId id="385" r:id="rId6"/>
    <p:sldId id="386" r:id="rId7"/>
    <p:sldId id="394" r:id="rId8"/>
    <p:sldId id="377" r:id="rId9"/>
    <p:sldId id="378" r:id="rId10"/>
    <p:sldId id="379" r:id="rId11"/>
    <p:sldId id="388" r:id="rId12"/>
    <p:sldId id="389" r:id="rId13"/>
    <p:sldId id="380" r:id="rId14"/>
    <p:sldId id="392" r:id="rId15"/>
    <p:sldId id="381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9C"/>
    <a:srgbClr val="0070C0"/>
    <a:srgbClr val="09639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37"/>
        <p:guide pos="18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59DA1-206E-41E7-8F7F-5D7F53E700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52B22CF-5205-476C-85B5-C37EC5ACF52A}">
      <dgm:prSet phldrT="[Texto]"/>
      <dgm:spPr/>
      <dgm:t>
        <a:bodyPr/>
        <a:lstStyle/>
        <a:p>
          <a:r>
            <a:rPr lang="es-ES" dirty="0" smtClean="0"/>
            <a:t>Cuadro de mando principal</a:t>
          </a:r>
          <a:endParaRPr lang="es-ES" dirty="0"/>
        </a:p>
      </dgm:t>
    </dgm:pt>
    <dgm:pt modelId="{598378AD-1ACC-4F9A-A5AF-B52D5722096B}" type="parTrans" cxnId="{2B1151A0-7D45-4CA5-B140-630107F0A172}">
      <dgm:prSet/>
      <dgm:spPr/>
      <dgm:t>
        <a:bodyPr/>
        <a:lstStyle/>
        <a:p>
          <a:endParaRPr lang="es-ES"/>
        </a:p>
      </dgm:t>
    </dgm:pt>
    <dgm:pt modelId="{539A04EB-CA62-4F02-809C-320F2CF2BAAE}" type="sibTrans" cxnId="{2B1151A0-7D45-4CA5-B140-630107F0A172}">
      <dgm:prSet/>
      <dgm:spPr/>
      <dgm:t>
        <a:bodyPr/>
        <a:lstStyle/>
        <a:p>
          <a:endParaRPr lang="es-ES"/>
        </a:p>
      </dgm:t>
    </dgm:pt>
    <dgm:pt modelId="{757021D9-8953-484A-8BBB-8E6344238EF6}">
      <dgm:prSet phldrT="[Texto]"/>
      <dgm:spPr/>
      <dgm:t>
        <a:bodyPr/>
        <a:lstStyle/>
        <a:p>
          <a:r>
            <a:rPr lang="es-ES" dirty="0" smtClean="0"/>
            <a:t>Cuadro de mando  entidad sistema</a:t>
          </a:r>
          <a:endParaRPr lang="es-ES" dirty="0"/>
        </a:p>
      </dgm:t>
    </dgm:pt>
    <dgm:pt modelId="{D9E5AAF3-B03A-4A9C-A725-EAF44BB46703}" type="parTrans" cxnId="{2500C911-D152-4008-ACF6-98B42063250C}">
      <dgm:prSet/>
      <dgm:spPr/>
      <dgm:t>
        <a:bodyPr/>
        <a:lstStyle/>
        <a:p>
          <a:endParaRPr lang="es-ES"/>
        </a:p>
      </dgm:t>
    </dgm:pt>
    <dgm:pt modelId="{46BD9F2D-818C-47DA-8226-40F3B620798A}" type="sibTrans" cxnId="{2500C911-D152-4008-ACF6-98B42063250C}">
      <dgm:prSet/>
      <dgm:spPr/>
      <dgm:t>
        <a:bodyPr/>
        <a:lstStyle/>
        <a:p>
          <a:endParaRPr lang="es-ES"/>
        </a:p>
      </dgm:t>
    </dgm:pt>
    <dgm:pt modelId="{8CD60AA2-5006-4373-81CC-2B268745B342}">
      <dgm:prSet phldrT="[Texto]"/>
      <dgm:spPr/>
      <dgm:t>
        <a:bodyPr/>
        <a:lstStyle/>
        <a:p>
          <a:r>
            <a:rPr lang="es-ES" dirty="0" smtClean="0"/>
            <a:t>Cuadro de mando entidad CAPS</a:t>
          </a:r>
          <a:endParaRPr lang="es-ES" dirty="0"/>
        </a:p>
      </dgm:t>
    </dgm:pt>
    <dgm:pt modelId="{C366C5BD-98CD-4C45-8F61-0D9249323EA1}" type="parTrans" cxnId="{3B05952E-49D0-4E39-956A-C8A8539A4250}">
      <dgm:prSet/>
      <dgm:spPr/>
      <dgm:t>
        <a:bodyPr/>
        <a:lstStyle/>
        <a:p>
          <a:endParaRPr lang="es-ES"/>
        </a:p>
      </dgm:t>
    </dgm:pt>
    <dgm:pt modelId="{D0557D86-7DE6-434D-9C13-9E6D26523D2A}" type="sibTrans" cxnId="{3B05952E-49D0-4E39-956A-C8A8539A4250}">
      <dgm:prSet/>
      <dgm:spPr/>
      <dgm:t>
        <a:bodyPr/>
        <a:lstStyle/>
        <a:p>
          <a:endParaRPr lang="es-ES"/>
        </a:p>
      </dgm:t>
    </dgm:pt>
    <dgm:pt modelId="{C584E52E-D904-416C-A3EB-51B31CE778CE}">
      <dgm:prSet phldrT="[Texto]"/>
      <dgm:spPr/>
      <dgm:t>
        <a:bodyPr/>
        <a:lstStyle/>
        <a:p>
          <a:r>
            <a:rPr lang="es-ES" dirty="0" smtClean="0"/>
            <a:t>Cuadro de mando entidad Comunidad</a:t>
          </a:r>
          <a:endParaRPr lang="es-ES" dirty="0"/>
        </a:p>
      </dgm:t>
    </dgm:pt>
    <dgm:pt modelId="{90CBDCB1-1511-494D-971C-08E9E112B005}" type="parTrans" cxnId="{D354A438-0DB9-4C33-91EF-35629465140F}">
      <dgm:prSet/>
      <dgm:spPr/>
      <dgm:t>
        <a:bodyPr/>
        <a:lstStyle/>
        <a:p>
          <a:endParaRPr lang="es-ES"/>
        </a:p>
      </dgm:t>
    </dgm:pt>
    <dgm:pt modelId="{72A87DA8-1786-4CB3-8870-0A9A679B9ECD}" type="sibTrans" cxnId="{D354A438-0DB9-4C33-91EF-35629465140F}">
      <dgm:prSet/>
      <dgm:spPr/>
      <dgm:t>
        <a:bodyPr/>
        <a:lstStyle/>
        <a:p>
          <a:endParaRPr lang="es-ES"/>
        </a:p>
      </dgm:t>
    </dgm:pt>
    <dgm:pt modelId="{989AF066-CB82-4E8F-B2CB-6EBC7372FF3D}" type="pres">
      <dgm:prSet presAssocID="{4DE59DA1-206E-41E7-8F7F-5D7F53E70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3145488-519D-471E-9487-396B21126997}" type="pres">
      <dgm:prSet presAssocID="{E52B22CF-5205-476C-85B5-C37EC5ACF52A}" presName="hierRoot1" presStyleCnt="0">
        <dgm:presLayoutVars>
          <dgm:hierBranch val="init"/>
        </dgm:presLayoutVars>
      </dgm:prSet>
      <dgm:spPr/>
    </dgm:pt>
    <dgm:pt modelId="{0BF97035-6F27-4E59-9931-06EAA92747DF}" type="pres">
      <dgm:prSet presAssocID="{E52B22CF-5205-476C-85B5-C37EC5ACF52A}" presName="rootComposite1" presStyleCnt="0"/>
      <dgm:spPr/>
    </dgm:pt>
    <dgm:pt modelId="{41AE71A3-E3FF-419F-B1CA-606AC1514664}" type="pres">
      <dgm:prSet presAssocID="{E52B22CF-5205-476C-85B5-C37EC5ACF52A}" presName="rootText1" presStyleLbl="node0" presStyleIdx="0" presStyleCnt="1" custLinFactY="-64915" custLinFactNeighborX="343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A4A62-1370-441C-877E-E659093B1E84}" type="pres">
      <dgm:prSet presAssocID="{E52B22CF-5205-476C-85B5-C37EC5ACF52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5D42140-9182-4FF4-97B0-8BB4AD9F59D2}" type="pres">
      <dgm:prSet presAssocID="{E52B22CF-5205-476C-85B5-C37EC5ACF52A}" presName="hierChild2" presStyleCnt="0"/>
      <dgm:spPr/>
    </dgm:pt>
    <dgm:pt modelId="{46B6E504-E176-4D2C-97CD-DCCDE03F9BE4}" type="pres">
      <dgm:prSet presAssocID="{D9E5AAF3-B03A-4A9C-A725-EAF44BB4670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161149-D54C-425A-AE22-F9F1F30A7C8B}" type="pres">
      <dgm:prSet presAssocID="{757021D9-8953-484A-8BBB-8E6344238EF6}" presName="hierRoot2" presStyleCnt="0">
        <dgm:presLayoutVars>
          <dgm:hierBranch val="init"/>
        </dgm:presLayoutVars>
      </dgm:prSet>
      <dgm:spPr/>
    </dgm:pt>
    <dgm:pt modelId="{5B462432-9C4D-4426-8A8E-C0683D891485}" type="pres">
      <dgm:prSet presAssocID="{757021D9-8953-484A-8BBB-8E6344238EF6}" presName="rootComposite" presStyleCnt="0"/>
      <dgm:spPr/>
    </dgm:pt>
    <dgm:pt modelId="{38A194D6-8FE9-4B27-AE95-93B0E24F6D02}" type="pres">
      <dgm:prSet presAssocID="{757021D9-8953-484A-8BBB-8E6344238E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83CFF-E336-41E7-BF55-4391B60B0F5B}" type="pres">
      <dgm:prSet presAssocID="{757021D9-8953-484A-8BBB-8E6344238E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24F4FE-64A7-4662-A35D-039889853B64}" type="pres">
      <dgm:prSet presAssocID="{757021D9-8953-484A-8BBB-8E6344238EF6}" presName="hierChild4" presStyleCnt="0"/>
      <dgm:spPr/>
    </dgm:pt>
    <dgm:pt modelId="{2D2CC5D8-8D2A-4F67-AF25-7F6ECA76DE23}" type="pres">
      <dgm:prSet presAssocID="{757021D9-8953-484A-8BBB-8E6344238EF6}" presName="hierChild5" presStyleCnt="0"/>
      <dgm:spPr/>
    </dgm:pt>
    <dgm:pt modelId="{6A706D9F-5669-4B05-BE82-CF2B83074E11}" type="pres">
      <dgm:prSet presAssocID="{C366C5BD-98CD-4C45-8F61-0D9249323EA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553D1414-DC37-459E-9AFA-FC1F9582C41E}" type="pres">
      <dgm:prSet presAssocID="{8CD60AA2-5006-4373-81CC-2B268745B342}" presName="hierRoot2" presStyleCnt="0">
        <dgm:presLayoutVars>
          <dgm:hierBranch val="init"/>
        </dgm:presLayoutVars>
      </dgm:prSet>
      <dgm:spPr/>
    </dgm:pt>
    <dgm:pt modelId="{4011D1B3-F4A9-410D-AE99-A6E7939FD353}" type="pres">
      <dgm:prSet presAssocID="{8CD60AA2-5006-4373-81CC-2B268745B342}" presName="rootComposite" presStyleCnt="0"/>
      <dgm:spPr/>
    </dgm:pt>
    <dgm:pt modelId="{33BDD31F-18B3-4385-A8F3-CAAF63853700}" type="pres">
      <dgm:prSet presAssocID="{8CD60AA2-5006-4373-81CC-2B268745B342}" presName="rootText" presStyleLbl="node2" presStyleIdx="1" presStyleCnt="3" custLinFactNeighborX="9448" custLinFactNeighborY="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A6C61B-2842-4746-B1F6-528C04A8E103}" type="pres">
      <dgm:prSet presAssocID="{8CD60AA2-5006-4373-81CC-2B268745B342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52AC91-F710-4DDD-855D-3A7A5F048E57}" type="pres">
      <dgm:prSet presAssocID="{8CD60AA2-5006-4373-81CC-2B268745B342}" presName="hierChild4" presStyleCnt="0"/>
      <dgm:spPr/>
    </dgm:pt>
    <dgm:pt modelId="{4C2B0C9A-C588-4877-A1C6-C0C1D21927CB}" type="pres">
      <dgm:prSet presAssocID="{8CD60AA2-5006-4373-81CC-2B268745B342}" presName="hierChild5" presStyleCnt="0"/>
      <dgm:spPr/>
    </dgm:pt>
    <dgm:pt modelId="{716B6D33-EC56-4DE7-B174-37B5860F78CF}" type="pres">
      <dgm:prSet presAssocID="{90CBDCB1-1511-494D-971C-08E9E112B00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5FECFD7-B207-4F89-968E-1614839A27EB}" type="pres">
      <dgm:prSet presAssocID="{C584E52E-D904-416C-A3EB-51B31CE778CE}" presName="hierRoot2" presStyleCnt="0">
        <dgm:presLayoutVars>
          <dgm:hierBranch val="init"/>
        </dgm:presLayoutVars>
      </dgm:prSet>
      <dgm:spPr/>
    </dgm:pt>
    <dgm:pt modelId="{A8A14F6B-FDFE-43CC-B18E-5D5A00F6EA32}" type="pres">
      <dgm:prSet presAssocID="{C584E52E-D904-416C-A3EB-51B31CE778CE}" presName="rootComposite" presStyleCnt="0"/>
      <dgm:spPr/>
    </dgm:pt>
    <dgm:pt modelId="{75ECDC5D-9E55-4372-BA76-FB11E5C401F3}" type="pres">
      <dgm:prSet presAssocID="{C584E52E-D904-416C-A3EB-51B31CE778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B2EF30-3B86-4913-A920-A2B206B48CD5}" type="pres">
      <dgm:prSet presAssocID="{C584E52E-D904-416C-A3EB-51B31CE778C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FFF7E4A-123B-4F7D-A437-206AA8BAE3CE}" type="pres">
      <dgm:prSet presAssocID="{C584E52E-D904-416C-A3EB-51B31CE778CE}" presName="hierChild4" presStyleCnt="0"/>
      <dgm:spPr/>
    </dgm:pt>
    <dgm:pt modelId="{8723CD53-0288-4554-B9E8-05AD30E68138}" type="pres">
      <dgm:prSet presAssocID="{C584E52E-D904-416C-A3EB-51B31CE778CE}" presName="hierChild5" presStyleCnt="0"/>
      <dgm:spPr/>
    </dgm:pt>
    <dgm:pt modelId="{C9BE2547-F594-4BB7-9C1F-36A62E20286E}" type="pres">
      <dgm:prSet presAssocID="{E52B22CF-5205-476C-85B5-C37EC5ACF52A}" presName="hierChild3" presStyleCnt="0"/>
      <dgm:spPr/>
    </dgm:pt>
  </dgm:ptLst>
  <dgm:cxnLst>
    <dgm:cxn modelId="{5E231AEA-C01F-42E6-97A2-43B899E7480E}" type="presOf" srcId="{757021D9-8953-484A-8BBB-8E6344238EF6}" destId="{25483CFF-E336-41E7-BF55-4391B60B0F5B}" srcOrd="1" destOrd="0" presId="urn:microsoft.com/office/officeart/2005/8/layout/orgChart1"/>
    <dgm:cxn modelId="{79F915BB-82B5-40F6-A3C8-9E2DBF2D51C9}" type="presOf" srcId="{8CD60AA2-5006-4373-81CC-2B268745B342}" destId="{E5A6C61B-2842-4746-B1F6-528C04A8E103}" srcOrd="1" destOrd="0" presId="urn:microsoft.com/office/officeart/2005/8/layout/orgChart1"/>
    <dgm:cxn modelId="{25C8D081-788A-4233-A142-1F800C7B66D7}" type="presOf" srcId="{C366C5BD-98CD-4C45-8F61-0D9249323EA1}" destId="{6A706D9F-5669-4B05-BE82-CF2B83074E11}" srcOrd="0" destOrd="0" presId="urn:microsoft.com/office/officeart/2005/8/layout/orgChart1"/>
    <dgm:cxn modelId="{747BD9BA-A5FF-4414-B8CF-B83F60B65B49}" type="presOf" srcId="{90CBDCB1-1511-494D-971C-08E9E112B005}" destId="{716B6D33-EC56-4DE7-B174-37B5860F78CF}" srcOrd="0" destOrd="0" presId="urn:microsoft.com/office/officeart/2005/8/layout/orgChart1"/>
    <dgm:cxn modelId="{2500C911-D152-4008-ACF6-98B42063250C}" srcId="{E52B22CF-5205-476C-85B5-C37EC5ACF52A}" destId="{757021D9-8953-484A-8BBB-8E6344238EF6}" srcOrd="0" destOrd="0" parTransId="{D9E5AAF3-B03A-4A9C-A725-EAF44BB46703}" sibTransId="{46BD9F2D-818C-47DA-8226-40F3B620798A}"/>
    <dgm:cxn modelId="{573AD379-36E0-4AC7-875C-517375620A68}" type="presOf" srcId="{C584E52E-D904-416C-A3EB-51B31CE778CE}" destId="{75ECDC5D-9E55-4372-BA76-FB11E5C401F3}" srcOrd="0" destOrd="0" presId="urn:microsoft.com/office/officeart/2005/8/layout/orgChart1"/>
    <dgm:cxn modelId="{D354A438-0DB9-4C33-91EF-35629465140F}" srcId="{E52B22CF-5205-476C-85B5-C37EC5ACF52A}" destId="{C584E52E-D904-416C-A3EB-51B31CE778CE}" srcOrd="2" destOrd="0" parTransId="{90CBDCB1-1511-494D-971C-08E9E112B005}" sibTransId="{72A87DA8-1786-4CB3-8870-0A9A679B9ECD}"/>
    <dgm:cxn modelId="{36F35D2D-ADC3-42DC-A86B-4730A4647B22}" type="presOf" srcId="{757021D9-8953-484A-8BBB-8E6344238EF6}" destId="{38A194D6-8FE9-4B27-AE95-93B0E24F6D02}" srcOrd="0" destOrd="0" presId="urn:microsoft.com/office/officeart/2005/8/layout/orgChart1"/>
    <dgm:cxn modelId="{D6C9B21E-FD49-47CE-9C42-C69A93C67BB6}" type="presOf" srcId="{8CD60AA2-5006-4373-81CC-2B268745B342}" destId="{33BDD31F-18B3-4385-A8F3-CAAF63853700}" srcOrd="0" destOrd="0" presId="urn:microsoft.com/office/officeart/2005/8/layout/orgChart1"/>
    <dgm:cxn modelId="{398FE536-64C7-447A-AC9C-95F25088AEFD}" type="presOf" srcId="{E52B22CF-5205-476C-85B5-C37EC5ACF52A}" destId="{41AE71A3-E3FF-419F-B1CA-606AC1514664}" srcOrd="0" destOrd="0" presId="urn:microsoft.com/office/officeart/2005/8/layout/orgChart1"/>
    <dgm:cxn modelId="{738FE80D-F3A3-498C-B723-01C0D61395C9}" type="presOf" srcId="{C584E52E-D904-416C-A3EB-51B31CE778CE}" destId="{78B2EF30-3B86-4913-A920-A2B206B48CD5}" srcOrd="1" destOrd="0" presId="urn:microsoft.com/office/officeart/2005/8/layout/orgChart1"/>
    <dgm:cxn modelId="{75922132-8F52-49B5-90E6-BBA15C24D00D}" type="presOf" srcId="{4DE59DA1-206E-41E7-8F7F-5D7F53E70063}" destId="{989AF066-CB82-4E8F-B2CB-6EBC7372FF3D}" srcOrd="0" destOrd="0" presId="urn:microsoft.com/office/officeart/2005/8/layout/orgChart1"/>
    <dgm:cxn modelId="{F68D448F-CC95-48E4-A2DC-D611D2314A61}" type="presOf" srcId="{E52B22CF-5205-476C-85B5-C37EC5ACF52A}" destId="{64DA4A62-1370-441C-877E-E659093B1E84}" srcOrd="1" destOrd="0" presId="urn:microsoft.com/office/officeart/2005/8/layout/orgChart1"/>
    <dgm:cxn modelId="{2B1151A0-7D45-4CA5-B140-630107F0A172}" srcId="{4DE59DA1-206E-41E7-8F7F-5D7F53E70063}" destId="{E52B22CF-5205-476C-85B5-C37EC5ACF52A}" srcOrd="0" destOrd="0" parTransId="{598378AD-1ACC-4F9A-A5AF-B52D5722096B}" sibTransId="{539A04EB-CA62-4F02-809C-320F2CF2BAAE}"/>
    <dgm:cxn modelId="{8F7798B5-E79B-4430-8CC8-82F39549418F}" type="presOf" srcId="{D9E5AAF3-B03A-4A9C-A725-EAF44BB46703}" destId="{46B6E504-E176-4D2C-97CD-DCCDE03F9BE4}" srcOrd="0" destOrd="0" presId="urn:microsoft.com/office/officeart/2005/8/layout/orgChart1"/>
    <dgm:cxn modelId="{3B05952E-49D0-4E39-956A-C8A8539A4250}" srcId="{E52B22CF-5205-476C-85B5-C37EC5ACF52A}" destId="{8CD60AA2-5006-4373-81CC-2B268745B342}" srcOrd="1" destOrd="0" parTransId="{C366C5BD-98CD-4C45-8F61-0D9249323EA1}" sibTransId="{D0557D86-7DE6-434D-9C13-9E6D26523D2A}"/>
    <dgm:cxn modelId="{4D3584C0-649F-4056-89F0-E24B19169DE3}" type="presParOf" srcId="{989AF066-CB82-4E8F-B2CB-6EBC7372FF3D}" destId="{B3145488-519D-471E-9487-396B21126997}" srcOrd="0" destOrd="0" presId="urn:microsoft.com/office/officeart/2005/8/layout/orgChart1"/>
    <dgm:cxn modelId="{1ADC5DF0-509F-4784-8D99-BFF1870C2238}" type="presParOf" srcId="{B3145488-519D-471E-9487-396B21126997}" destId="{0BF97035-6F27-4E59-9931-06EAA92747DF}" srcOrd="0" destOrd="0" presId="urn:microsoft.com/office/officeart/2005/8/layout/orgChart1"/>
    <dgm:cxn modelId="{C4C010DB-0F44-4F49-8163-2AFC836A1410}" type="presParOf" srcId="{0BF97035-6F27-4E59-9931-06EAA92747DF}" destId="{41AE71A3-E3FF-419F-B1CA-606AC1514664}" srcOrd="0" destOrd="0" presId="urn:microsoft.com/office/officeart/2005/8/layout/orgChart1"/>
    <dgm:cxn modelId="{09F67F9E-C913-4172-A6D3-BCE761E6A38B}" type="presParOf" srcId="{0BF97035-6F27-4E59-9931-06EAA92747DF}" destId="{64DA4A62-1370-441C-877E-E659093B1E84}" srcOrd="1" destOrd="0" presId="urn:microsoft.com/office/officeart/2005/8/layout/orgChart1"/>
    <dgm:cxn modelId="{EA7F6D8F-213B-4887-8A5D-95CE14B8B495}" type="presParOf" srcId="{B3145488-519D-471E-9487-396B21126997}" destId="{15D42140-9182-4FF4-97B0-8BB4AD9F59D2}" srcOrd="1" destOrd="0" presId="urn:microsoft.com/office/officeart/2005/8/layout/orgChart1"/>
    <dgm:cxn modelId="{53A8709B-CCFD-4154-96AA-58BB1CC074BF}" type="presParOf" srcId="{15D42140-9182-4FF4-97B0-8BB4AD9F59D2}" destId="{46B6E504-E176-4D2C-97CD-DCCDE03F9BE4}" srcOrd="0" destOrd="0" presId="urn:microsoft.com/office/officeart/2005/8/layout/orgChart1"/>
    <dgm:cxn modelId="{BAEAF7CD-AA92-409C-9FB6-86006A5D5D9E}" type="presParOf" srcId="{15D42140-9182-4FF4-97B0-8BB4AD9F59D2}" destId="{B7161149-D54C-425A-AE22-F9F1F30A7C8B}" srcOrd="1" destOrd="0" presId="urn:microsoft.com/office/officeart/2005/8/layout/orgChart1"/>
    <dgm:cxn modelId="{22A95ACA-16C1-4DB3-B2AB-CC8650937574}" type="presParOf" srcId="{B7161149-D54C-425A-AE22-F9F1F30A7C8B}" destId="{5B462432-9C4D-4426-8A8E-C0683D891485}" srcOrd="0" destOrd="0" presId="urn:microsoft.com/office/officeart/2005/8/layout/orgChart1"/>
    <dgm:cxn modelId="{D8DA7EAD-E35C-486A-9E42-89B601205723}" type="presParOf" srcId="{5B462432-9C4D-4426-8A8E-C0683D891485}" destId="{38A194D6-8FE9-4B27-AE95-93B0E24F6D02}" srcOrd="0" destOrd="0" presId="urn:microsoft.com/office/officeart/2005/8/layout/orgChart1"/>
    <dgm:cxn modelId="{FC78326C-8ADF-4C75-A266-5D8BD6FA205B}" type="presParOf" srcId="{5B462432-9C4D-4426-8A8E-C0683D891485}" destId="{25483CFF-E336-41E7-BF55-4391B60B0F5B}" srcOrd="1" destOrd="0" presId="urn:microsoft.com/office/officeart/2005/8/layout/orgChart1"/>
    <dgm:cxn modelId="{EB390D86-1A80-4789-9737-C9533DD1A39A}" type="presParOf" srcId="{B7161149-D54C-425A-AE22-F9F1F30A7C8B}" destId="{EC24F4FE-64A7-4662-A35D-039889853B64}" srcOrd="1" destOrd="0" presId="urn:microsoft.com/office/officeart/2005/8/layout/orgChart1"/>
    <dgm:cxn modelId="{90C1DB84-E00B-433C-A4A7-C9AA7ECBA75C}" type="presParOf" srcId="{B7161149-D54C-425A-AE22-F9F1F30A7C8B}" destId="{2D2CC5D8-8D2A-4F67-AF25-7F6ECA76DE23}" srcOrd="2" destOrd="0" presId="urn:microsoft.com/office/officeart/2005/8/layout/orgChart1"/>
    <dgm:cxn modelId="{262C76AC-28CE-44B4-983A-11E52A798E22}" type="presParOf" srcId="{15D42140-9182-4FF4-97B0-8BB4AD9F59D2}" destId="{6A706D9F-5669-4B05-BE82-CF2B83074E11}" srcOrd="2" destOrd="0" presId="urn:microsoft.com/office/officeart/2005/8/layout/orgChart1"/>
    <dgm:cxn modelId="{2F01FDF5-9BEF-44AF-A483-53E3A3688049}" type="presParOf" srcId="{15D42140-9182-4FF4-97B0-8BB4AD9F59D2}" destId="{553D1414-DC37-459E-9AFA-FC1F9582C41E}" srcOrd="3" destOrd="0" presId="urn:microsoft.com/office/officeart/2005/8/layout/orgChart1"/>
    <dgm:cxn modelId="{A7BC260C-C2C5-4103-A92C-C5251DA6595B}" type="presParOf" srcId="{553D1414-DC37-459E-9AFA-FC1F9582C41E}" destId="{4011D1B3-F4A9-410D-AE99-A6E7939FD353}" srcOrd="0" destOrd="0" presId="urn:microsoft.com/office/officeart/2005/8/layout/orgChart1"/>
    <dgm:cxn modelId="{49C202F5-199E-4416-A106-9E8CEC60D243}" type="presParOf" srcId="{4011D1B3-F4A9-410D-AE99-A6E7939FD353}" destId="{33BDD31F-18B3-4385-A8F3-CAAF63853700}" srcOrd="0" destOrd="0" presId="urn:microsoft.com/office/officeart/2005/8/layout/orgChart1"/>
    <dgm:cxn modelId="{FEDB752A-8F5F-4504-A050-081F01830D73}" type="presParOf" srcId="{4011D1B3-F4A9-410D-AE99-A6E7939FD353}" destId="{E5A6C61B-2842-4746-B1F6-528C04A8E103}" srcOrd="1" destOrd="0" presId="urn:microsoft.com/office/officeart/2005/8/layout/orgChart1"/>
    <dgm:cxn modelId="{0DED6F49-1945-4B16-AA88-01786B63BF59}" type="presParOf" srcId="{553D1414-DC37-459E-9AFA-FC1F9582C41E}" destId="{F252AC91-F710-4DDD-855D-3A7A5F048E57}" srcOrd="1" destOrd="0" presId="urn:microsoft.com/office/officeart/2005/8/layout/orgChart1"/>
    <dgm:cxn modelId="{6BEFFFDC-3134-473C-8B1A-82C69540A69B}" type="presParOf" srcId="{553D1414-DC37-459E-9AFA-FC1F9582C41E}" destId="{4C2B0C9A-C588-4877-A1C6-C0C1D21927CB}" srcOrd="2" destOrd="0" presId="urn:microsoft.com/office/officeart/2005/8/layout/orgChart1"/>
    <dgm:cxn modelId="{193E0C5C-4CC2-4A70-879C-C79A3D6FFB25}" type="presParOf" srcId="{15D42140-9182-4FF4-97B0-8BB4AD9F59D2}" destId="{716B6D33-EC56-4DE7-B174-37B5860F78CF}" srcOrd="4" destOrd="0" presId="urn:microsoft.com/office/officeart/2005/8/layout/orgChart1"/>
    <dgm:cxn modelId="{448683AF-5DB3-4F10-967E-74725DEE682F}" type="presParOf" srcId="{15D42140-9182-4FF4-97B0-8BB4AD9F59D2}" destId="{A5FECFD7-B207-4F89-968E-1614839A27EB}" srcOrd="5" destOrd="0" presId="urn:microsoft.com/office/officeart/2005/8/layout/orgChart1"/>
    <dgm:cxn modelId="{9C3A3AD5-4CB9-40B2-80F2-43CE5408499A}" type="presParOf" srcId="{A5FECFD7-B207-4F89-968E-1614839A27EB}" destId="{A8A14F6B-FDFE-43CC-B18E-5D5A00F6EA32}" srcOrd="0" destOrd="0" presId="urn:microsoft.com/office/officeart/2005/8/layout/orgChart1"/>
    <dgm:cxn modelId="{84E11DBB-3212-4A86-BADD-69BAC6849588}" type="presParOf" srcId="{A8A14F6B-FDFE-43CC-B18E-5D5A00F6EA32}" destId="{75ECDC5D-9E55-4372-BA76-FB11E5C401F3}" srcOrd="0" destOrd="0" presId="urn:microsoft.com/office/officeart/2005/8/layout/orgChart1"/>
    <dgm:cxn modelId="{626C1A76-5D74-460F-B1C7-E28BCB45595C}" type="presParOf" srcId="{A8A14F6B-FDFE-43CC-B18E-5D5A00F6EA32}" destId="{78B2EF30-3B86-4913-A920-A2B206B48CD5}" srcOrd="1" destOrd="0" presId="urn:microsoft.com/office/officeart/2005/8/layout/orgChart1"/>
    <dgm:cxn modelId="{4632A2FA-7348-45D5-879D-AF36B717C48A}" type="presParOf" srcId="{A5FECFD7-B207-4F89-968E-1614839A27EB}" destId="{3FFF7E4A-123B-4F7D-A437-206AA8BAE3CE}" srcOrd="1" destOrd="0" presId="urn:microsoft.com/office/officeart/2005/8/layout/orgChart1"/>
    <dgm:cxn modelId="{8547980D-4610-4B04-86F2-615A2401C7B9}" type="presParOf" srcId="{A5FECFD7-B207-4F89-968E-1614839A27EB}" destId="{8723CD53-0288-4554-B9E8-05AD30E68138}" srcOrd="2" destOrd="0" presId="urn:microsoft.com/office/officeart/2005/8/layout/orgChart1"/>
    <dgm:cxn modelId="{5A2680E3-6FE9-4F67-8BDE-50687C25BF9E}" type="presParOf" srcId="{B3145488-519D-471E-9487-396B21126997}" destId="{C9BE2547-F594-4BB7-9C1F-36A62E2028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737C0-883F-4592-8993-96F86DBF468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0BCFC1-FE93-4E5B-875D-F66428736AA2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78E2985F-8CFB-4517-8717-0A11D637598B}" type="parTrans" cxnId="{8922EE3A-7CCF-45A9-80B3-4C2BE3710DC0}">
      <dgm:prSet/>
      <dgm:spPr/>
      <dgm:t>
        <a:bodyPr/>
        <a:lstStyle/>
        <a:p>
          <a:endParaRPr lang="es-ES"/>
        </a:p>
      </dgm:t>
    </dgm:pt>
    <dgm:pt modelId="{700FC83E-8AA0-4B20-B995-CC9BB1FD213F}" type="sibTrans" cxnId="{8922EE3A-7CCF-45A9-80B3-4C2BE3710DC0}">
      <dgm:prSet/>
      <dgm:spPr/>
      <dgm:t>
        <a:bodyPr/>
        <a:lstStyle/>
        <a:p>
          <a:endParaRPr lang="es-ES"/>
        </a:p>
      </dgm:t>
    </dgm:pt>
    <dgm:pt modelId="{531D60B0-CEB0-4A2B-BF70-46D729D4AED6}">
      <dgm:prSet phldrT="[Texto]"/>
      <dgm:spPr/>
      <dgm:t>
        <a:bodyPr/>
        <a:lstStyle/>
        <a:p>
          <a:r>
            <a:rPr lang="es-NI" dirty="0" smtClean="0">
              <a:effectLst/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Actualizar la certificación municipal con la nueva comunidad (UMAS)</a:t>
          </a:r>
          <a:endParaRPr lang="es-ES" dirty="0"/>
        </a:p>
      </dgm:t>
    </dgm:pt>
    <dgm:pt modelId="{493E9FEA-43B2-478A-9AD0-AF361DB3E7D6}" type="parTrans" cxnId="{5F66D3D4-4DEC-455D-AD65-909ADB6D8D8F}">
      <dgm:prSet/>
      <dgm:spPr/>
      <dgm:t>
        <a:bodyPr/>
        <a:lstStyle/>
        <a:p>
          <a:endParaRPr lang="es-ES"/>
        </a:p>
      </dgm:t>
    </dgm:pt>
    <dgm:pt modelId="{D1A8A838-D91D-4324-B3C4-93DB73BE677A}" type="sibTrans" cxnId="{5F66D3D4-4DEC-455D-AD65-909ADB6D8D8F}">
      <dgm:prSet/>
      <dgm:spPr/>
      <dgm:t>
        <a:bodyPr/>
        <a:lstStyle/>
        <a:p>
          <a:endParaRPr lang="es-ES"/>
        </a:p>
      </dgm:t>
    </dgm:pt>
    <dgm:pt modelId="{0B32B1BD-E41E-4554-A72E-D6EA534E902E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CB09C55-BEAE-4669-89E5-98D32217B3F3}" type="parTrans" cxnId="{4CA6EE37-E28D-48EB-955F-96EC6A3ABFA7}">
      <dgm:prSet/>
      <dgm:spPr/>
      <dgm:t>
        <a:bodyPr/>
        <a:lstStyle/>
        <a:p>
          <a:endParaRPr lang="es-ES"/>
        </a:p>
      </dgm:t>
    </dgm:pt>
    <dgm:pt modelId="{C9B1CBF2-7CB5-4611-B73D-DDB3888EFB91}" type="sibTrans" cxnId="{4CA6EE37-E28D-48EB-955F-96EC6A3ABFA7}">
      <dgm:prSet/>
      <dgm:spPr/>
      <dgm:t>
        <a:bodyPr/>
        <a:lstStyle/>
        <a:p>
          <a:endParaRPr lang="es-ES"/>
        </a:p>
      </dgm:t>
    </dgm:pt>
    <dgm:pt modelId="{3A897E04-F028-4686-B539-5616BDBD2D37}">
      <dgm:prSet phldrT="[Texto]"/>
      <dgm:spPr/>
      <dgm:t>
        <a:bodyPr/>
        <a:lstStyle/>
        <a:p>
          <a:r>
            <a:rPr lang="es-NI" dirty="0" smtClean="0">
              <a:effectLst/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Hacer  llegar la nueva certificación por los canales correspondiente (GTP)</a:t>
          </a:r>
          <a:endParaRPr lang="es-ES" dirty="0"/>
        </a:p>
      </dgm:t>
    </dgm:pt>
    <dgm:pt modelId="{543F40B3-EBE8-4D03-926E-9760DABBE068}" type="parTrans" cxnId="{E4701C41-EC40-44BA-A1CF-FE56D2533CDA}">
      <dgm:prSet/>
      <dgm:spPr/>
      <dgm:t>
        <a:bodyPr/>
        <a:lstStyle/>
        <a:p>
          <a:endParaRPr lang="es-ES"/>
        </a:p>
      </dgm:t>
    </dgm:pt>
    <dgm:pt modelId="{04440A2E-B2AC-455C-9F34-6BB8C8EB0DDF}" type="sibTrans" cxnId="{E4701C41-EC40-44BA-A1CF-FE56D2533CDA}">
      <dgm:prSet/>
      <dgm:spPr/>
      <dgm:t>
        <a:bodyPr/>
        <a:lstStyle/>
        <a:p>
          <a:endParaRPr lang="es-ES"/>
        </a:p>
      </dgm:t>
    </dgm:pt>
    <dgm:pt modelId="{600903CE-29FC-4136-BCB0-35472D1B271C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63ABC72E-45BA-48CE-A84C-B2F8C3CDB191}" type="parTrans" cxnId="{424AECF4-0B37-4147-94E7-C474F952F498}">
      <dgm:prSet/>
      <dgm:spPr/>
      <dgm:t>
        <a:bodyPr/>
        <a:lstStyle/>
        <a:p>
          <a:endParaRPr lang="es-ES"/>
        </a:p>
      </dgm:t>
    </dgm:pt>
    <dgm:pt modelId="{57375CBB-1ACC-4223-B7A5-DF3D46D8D41D}" type="sibTrans" cxnId="{424AECF4-0B37-4147-94E7-C474F952F498}">
      <dgm:prSet/>
      <dgm:spPr/>
      <dgm:t>
        <a:bodyPr/>
        <a:lstStyle/>
        <a:p>
          <a:endParaRPr lang="es-ES"/>
        </a:p>
      </dgm:t>
    </dgm:pt>
    <dgm:pt modelId="{EE620B99-FC6E-4CA5-947C-8C80320284E4}">
      <dgm:prSet phldrT="[Texto]"/>
      <dgm:spPr/>
      <dgm:t>
        <a:bodyPr/>
        <a:lstStyle/>
        <a:p>
          <a:r>
            <a:rPr lang="es-NI" dirty="0" smtClean="0"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Agregar dicha comunidad al catalogo de la municipalidad (Equipo IT)</a:t>
          </a:r>
          <a:endParaRPr lang="es-ES" dirty="0"/>
        </a:p>
      </dgm:t>
    </dgm:pt>
    <dgm:pt modelId="{6AC3384B-BE12-4E26-9E54-37492B339160}" type="parTrans" cxnId="{7F22217C-C3BC-46CD-BEF4-35932C7458EE}">
      <dgm:prSet/>
      <dgm:spPr/>
      <dgm:t>
        <a:bodyPr/>
        <a:lstStyle/>
        <a:p>
          <a:endParaRPr lang="es-ES"/>
        </a:p>
      </dgm:t>
    </dgm:pt>
    <dgm:pt modelId="{64E9E406-C0A1-4FDB-87B6-CA16EB622979}" type="sibTrans" cxnId="{7F22217C-C3BC-46CD-BEF4-35932C7458EE}">
      <dgm:prSet/>
      <dgm:spPr/>
      <dgm:t>
        <a:bodyPr/>
        <a:lstStyle/>
        <a:p>
          <a:endParaRPr lang="es-ES"/>
        </a:p>
      </dgm:t>
    </dgm:pt>
    <dgm:pt modelId="{C86DC43E-4503-49FD-BC38-CFFB822902D5}" type="pres">
      <dgm:prSet presAssocID="{E4C737C0-883F-4592-8993-96F86DBF46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DA232A-60A0-4D77-A318-CB3CC30D3ED6}" type="pres">
      <dgm:prSet presAssocID="{A80BCFC1-FE93-4E5B-875D-F66428736AA2}" presName="composite" presStyleCnt="0"/>
      <dgm:spPr/>
    </dgm:pt>
    <dgm:pt modelId="{AC5FA0C0-BF41-4328-A1B5-99079A48C662}" type="pres">
      <dgm:prSet presAssocID="{A80BCFC1-FE93-4E5B-875D-F66428736A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9A7AD0-C52E-42E5-BF2C-E062B8D23C00}" type="pres">
      <dgm:prSet presAssocID="{A80BCFC1-FE93-4E5B-875D-F66428736AA2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25852-FDB3-4FFC-97F5-09F71BB50FE1}" type="pres">
      <dgm:prSet presAssocID="{700FC83E-8AA0-4B20-B995-CC9BB1FD213F}" presName="sp" presStyleCnt="0"/>
      <dgm:spPr/>
    </dgm:pt>
    <dgm:pt modelId="{5CF28B74-15D5-4AFE-AF9D-E7EB052438B4}" type="pres">
      <dgm:prSet presAssocID="{0B32B1BD-E41E-4554-A72E-D6EA534E902E}" presName="composite" presStyleCnt="0"/>
      <dgm:spPr/>
    </dgm:pt>
    <dgm:pt modelId="{52694310-B72C-4640-8022-5DAB90C8D70E}" type="pres">
      <dgm:prSet presAssocID="{0B32B1BD-E41E-4554-A72E-D6EA534E90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B09BD-4826-4E13-8186-F94EE945A033}" type="pres">
      <dgm:prSet presAssocID="{0B32B1BD-E41E-4554-A72E-D6EA534E90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8927FC-250D-494C-BB1F-2A3F8C2366B3}" type="pres">
      <dgm:prSet presAssocID="{C9B1CBF2-7CB5-4611-B73D-DDB3888EFB91}" presName="sp" presStyleCnt="0"/>
      <dgm:spPr/>
    </dgm:pt>
    <dgm:pt modelId="{561F7320-36B0-4D27-9FDB-3F85B0B1A4B2}" type="pres">
      <dgm:prSet presAssocID="{600903CE-29FC-4136-BCB0-35472D1B271C}" presName="composite" presStyleCnt="0"/>
      <dgm:spPr/>
    </dgm:pt>
    <dgm:pt modelId="{34D09C29-10D1-4572-A5DF-D2EC1315C8E4}" type="pres">
      <dgm:prSet presAssocID="{600903CE-29FC-4136-BCB0-35472D1B27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8C38F-CA68-4CF7-8B74-0E5BF94ADE7F}" type="pres">
      <dgm:prSet presAssocID="{600903CE-29FC-4136-BCB0-35472D1B271C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363496-D2CF-46EF-A802-EC39032E2533}" type="presOf" srcId="{A80BCFC1-FE93-4E5B-875D-F66428736AA2}" destId="{AC5FA0C0-BF41-4328-A1B5-99079A48C662}" srcOrd="0" destOrd="0" presId="urn:microsoft.com/office/officeart/2005/8/layout/chevron2"/>
    <dgm:cxn modelId="{E4701C41-EC40-44BA-A1CF-FE56D2533CDA}" srcId="{0B32B1BD-E41E-4554-A72E-D6EA534E902E}" destId="{3A897E04-F028-4686-B539-5616BDBD2D37}" srcOrd="0" destOrd="0" parTransId="{543F40B3-EBE8-4D03-926E-9760DABBE068}" sibTransId="{04440A2E-B2AC-455C-9F34-6BB8C8EB0DDF}"/>
    <dgm:cxn modelId="{CFF63F23-4D82-478A-9E3C-872131821E71}" type="presOf" srcId="{3A897E04-F028-4686-B539-5616BDBD2D37}" destId="{734B09BD-4826-4E13-8186-F94EE945A033}" srcOrd="0" destOrd="0" presId="urn:microsoft.com/office/officeart/2005/8/layout/chevron2"/>
    <dgm:cxn modelId="{1E1DD0A5-7F55-48B2-992B-B1389D0C3D23}" type="presOf" srcId="{0B32B1BD-E41E-4554-A72E-D6EA534E902E}" destId="{52694310-B72C-4640-8022-5DAB90C8D70E}" srcOrd="0" destOrd="0" presId="urn:microsoft.com/office/officeart/2005/8/layout/chevron2"/>
    <dgm:cxn modelId="{424AECF4-0B37-4147-94E7-C474F952F498}" srcId="{E4C737C0-883F-4592-8993-96F86DBF468E}" destId="{600903CE-29FC-4136-BCB0-35472D1B271C}" srcOrd="2" destOrd="0" parTransId="{63ABC72E-45BA-48CE-A84C-B2F8C3CDB191}" sibTransId="{57375CBB-1ACC-4223-B7A5-DF3D46D8D41D}"/>
    <dgm:cxn modelId="{4CA6EE37-E28D-48EB-955F-96EC6A3ABFA7}" srcId="{E4C737C0-883F-4592-8993-96F86DBF468E}" destId="{0B32B1BD-E41E-4554-A72E-D6EA534E902E}" srcOrd="1" destOrd="0" parTransId="{9CB09C55-BEAE-4669-89E5-98D32217B3F3}" sibTransId="{C9B1CBF2-7CB5-4611-B73D-DDB3888EFB91}"/>
    <dgm:cxn modelId="{79350C4D-7061-48C1-BC0B-60F93F7E605C}" type="presOf" srcId="{EE620B99-FC6E-4CA5-947C-8C80320284E4}" destId="{CC28C38F-CA68-4CF7-8B74-0E5BF94ADE7F}" srcOrd="0" destOrd="0" presId="urn:microsoft.com/office/officeart/2005/8/layout/chevron2"/>
    <dgm:cxn modelId="{CE018A8F-2CC7-4393-8E74-8682BF2A8982}" type="presOf" srcId="{E4C737C0-883F-4592-8993-96F86DBF468E}" destId="{C86DC43E-4503-49FD-BC38-CFFB822902D5}" srcOrd="0" destOrd="0" presId="urn:microsoft.com/office/officeart/2005/8/layout/chevron2"/>
    <dgm:cxn modelId="{F73E78C4-1ED4-45C3-B1DC-963CCF468ABB}" type="presOf" srcId="{531D60B0-CEB0-4A2B-BF70-46D729D4AED6}" destId="{049A7AD0-C52E-42E5-BF2C-E062B8D23C00}" srcOrd="0" destOrd="0" presId="urn:microsoft.com/office/officeart/2005/8/layout/chevron2"/>
    <dgm:cxn modelId="{AB08A61C-3D2D-497A-ADDC-40B8118681BE}" type="presOf" srcId="{600903CE-29FC-4136-BCB0-35472D1B271C}" destId="{34D09C29-10D1-4572-A5DF-D2EC1315C8E4}" srcOrd="0" destOrd="0" presId="urn:microsoft.com/office/officeart/2005/8/layout/chevron2"/>
    <dgm:cxn modelId="{7F22217C-C3BC-46CD-BEF4-35932C7458EE}" srcId="{600903CE-29FC-4136-BCB0-35472D1B271C}" destId="{EE620B99-FC6E-4CA5-947C-8C80320284E4}" srcOrd="0" destOrd="0" parTransId="{6AC3384B-BE12-4E26-9E54-37492B339160}" sibTransId="{64E9E406-C0A1-4FDB-87B6-CA16EB622979}"/>
    <dgm:cxn modelId="{5F66D3D4-4DEC-455D-AD65-909ADB6D8D8F}" srcId="{A80BCFC1-FE93-4E5B-875D-F66428736AA2}" destId="{531D60B0-CEB0-4A2B-BF70-46D729D4AED6}" srcOrd="0" destOrd="0" parTransId="{493E9FEA-43B2-478A-9AD0-AF361DB3E7D6}" sibTransId="{D1A8A838-D91D-4324-B3C4-93DB73BE677A}"/>
    <dgm:cxn modelId="{8922EE3A-7CCF-45A9-80B3-4C2BE3710DC0}" srcId="{E4C737C0-883F-4592-8993-96F86DBF468E}" destId="{A80BCFC1-FE93-4E5B-875D-F66428736AA2}" srcOrd="0" destOrd="0" parTransId="{78E2985F-8CFB-4517-8717-0A11D637598B}" sibTransId="{700FC83E-8AA0-4B20-B995-CC9BB1FD213F}"/>
    <dgm:cxn modelId="{3DD877EC-77F7-4209-9605-8EDE31FF2589}" type="presParOf" srcId="{C86DC43E-4503-49FD-BC38-CFFB822902D5}" destId="{70DA232A-60A0-4D77-A318-CB3CC30D3ED6}" srcOrd="0" destOrd="0" presId="urn:microsoft.com/office/officeart/2005/8/layout/chevron2"/>
    <dgm:cxn modelId="{553ED381-9A4A-4BDF-AF8C-4CB18D2108AC}" type="presParOf" srcId="{70DA232A-60A0-4D77-A318-CB3CC30D3ED6}" destId="{AC5FA0C0-BF41-4328-A1B5-99079A48C662}" srcOrd="0" destOrd="0" presId="urn:microsoft.com/office/officeart/2005/8/layout/chevron2"/>
    <dgm:cxn modelId="{754961D6-EB3C-4085-A8BE-645E69D39017}" type="presParOf" srcId="{70DA232A-60A0-4D77-A318-CB3CC30D3ED6}" destId="{049A7AD0-C52E-42E5-BF2C-E062B8D23C00}" srcOrd="1" destOrd="0" presId="urn:microsoft.com/office/officeart/2005/8/layout/chevron2"/>
    <dgm:cxn modelId="{A67F4F91-F529-47D4-9F8F-FE1CF69C3131}" type="presParOf" srcId="{C86DC43E-4503-49FD-BC38-CFFB822902D5}" destId="{E4425852-FDB3-4FFC-97F5-09F71BB50FE1}" srcOrd="1" destOrd="0" presId="urn:microsoft.com/office/officeart/2005/8/layout/chevron2"/>
    <dgm:cxn modelId="{DFEC8DE1-A214-424C-A2E2-F2AA736FA5E4}" type="presParOf" srcId="{C86DC43E-4503-49FD-BC38-CFFB822902D5}" destId="{5CF28B74-15D5-4AFE-AF9D-E7EB052438B4}" srcOrd="2" destOrd="0" presId="urn:microsoft.com/office/officeart/2005/8/layout/chevron2"/>
    <dgm:cxn modelId="{CBCD1594-4C5D-4BA9-86FA-AE16D3A5F24C}" type="presParOf" srcId="{5CF28B74-15D5-4AFE-AF9D-E7EB052438B4}" destId="{52694310-B72C-4640-8022-5DAB90C8D70E}" srcOrd="0" destOrd="0" presId="urn:microsoft.com/office/officeart/2005/8/layout/chevron2"/>
    <dgm:cxn modelId="{61214F0D-708D-4BA9-860F-AD13CE6C10BA}" type="presParOf" srcId="{5CF28B74-15D5-4AFE-AF9D-E7EB052438B4}" destId="{734B09BD-4826-4E13-8186-F94EE945A033}" srcOrd="1" destOrd="0" presId="urn:microsoft.com/office/officeart/2005/8/layout/chevron2"/>
    <dgm:cxn modelId="{41FE1D82-F3FF-4C92-8D08-32CA1BA6D7D5}" type="presParOf" srcId="{C86DC43E-4503-49FD-BC38-CFFB822902D5}" destId="{0F8927FC-250D-494C-BB1F-2A3F8C2366B3}" srcOrd="3" destOrd="0" presId="urn:microsoft.com/office/officeart/2005/8/layout/chevron2"/>
    <dgm:cxn modelId="{D34E8533-ADE9-48AB-BDDD-104DB4064859}" type="presParOf" srcId="{C86DC43E-4503-49FD-BC38-CFFB822902D5}" destId="{561F7320-36B0-4D27-9FDB-3F85B0B1A4B2}" srcOrd="4" destOrd="0" presId="urn:microsoft.com/office/officeart/2005/8/layout/chevron2"/>
    <dgm:cxn modelId="{7D3A1852-2FB6-4065-A5EF-30EA1C484C07}" type="presParOf" srcId="{561F7320-36B0-4D27-9FDB-3F85B0B1A4B2}" destId="{34D09C29-10D1-4572-A5DF-D2EC1315C8E4}" srcOrd="0" destOrd="0" presId="urn:microsoft.com/office/officeart/2005/8/layout/chevron2"/>
    <dgm:cxn modelId="{7CC67924-F32F-44D6-866E-271AE2695DF5}" type="presParOf" srcId="{561F7320-36B0-4D27-9FDB-3F85B0B1A4B2}" destId="{CC28C38F-CA68-4CF7-8B74-0E5BF94ADE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50A55-F1F0-4DC6-8ECE-7C1B98DE862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8F55A53-2E17-4835-9F1D-ECDEBF23662D}">
      <dgm:prSet phldrT="[Texto]" custT="1"/>
      <dgm:spPr/>
      <dgm:t>
        <a:bodyPr/>
        <a:lstStyle/>
        <a:p>
          <a:pPr algn="l"/>
          <a:r>
            <a:rPr lang="es-NI" sz="3200" b="1" dirty="0" smtClean="0">
              <a:solidFill>
                <a:schemeClr val="bg1"/>
              </a:solidFill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Actualizar una encuesta existente </a:t>
          </a:r>
          <a:r>
            <a:rPr lang="es-NI" sz="3200" b="1" dirty="0" smtClean="0">
              <a:solidFill>
                <a:schemeClr val="bg1"/>
              </a:solidFill>
              <a:latin typeface="Nunito Light"/>
              <a:cs typeface="Times New Roman" panose="02020603050405020304" pitchFamily="18" charset="0"/>
            </a:rPr>
            <a:t>Fase #1</a:t>
          </a:r>
          <a:endParaRPr lang="es-ES" sz="3200" b="1" dirty="0">
            <a:solidFill>
              <a:schemeClr val="bg1"/>
            </a:solidFill>
          </a:endParaRPr>
        </a:p>
      </dgm:t>
    </dgm:pt>
    <dgm:pt modelId="{3973A5A3-6AFD-4125-A06E-042C022D8D15}" type="parTrans" cxnId="{0184240C-94A4-4529-8CEC-11281A8958CA}">
      <dgm:prSet/>
      <dgm:spPr/>
      <dgm:t>
        <a:bodyPr/>
        <a:lstStyle/>
        <a:p>
          <a:endParaRPr lang="es-ES"/>
        </a:p>
      </dgm:t>
    </dgm:pt>
    <dgm:pt modelId="{8BC16FA4-1DF3-45F5-B34E-22B53DD2816A}" type="sibTrans" cxnId="{0184240C-94A4-4529-8CEC-11281A8958CA}">
      <dgm:prSet/>
      <dgm:spPr/>
      <dgm:t>
        <a:bodyPr/>
        <a:lstStyle/>
        <a:p>
          <a:endParaRPr lang="es-ES"/>
        </a:p>
      </dgm:t>
    </dgm:pt>
    <dgm:pt modelId="{5CE87B25-62C0-4D52-924E-38512FA7094E}">
      <dgm:prSet phldrT="[Texto]" custT="1"/>
      <dgm:spPr/>
      <dgm:t>
        <a:bodyPr/>
        <a:lstStyle/>
        <a:p>
          <a:r>
            <a:rPr lang="es-NI" sz="2400" b="1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Establecer comunicación  con  el GTP</a:t>
          </a:r>
          <a:endParaRPr lang="es-ES" sz="2400" b="1" dirty="0"/>
        </a:p>
      </dgm:t>
    </dgm:pt>
    <dgm:pt modelId="{2EA2E2F5-6E5F-4EE5-B367-0E9D55043544}" type="parTrans" cxnId="{8D48C197-6573-40BF-8928-723BD2E22D42}">
      <dgm:prSet/>
      <dgm:spPr/>
      <dgm:t>
        <a:bodyPr/>
        <a:lstStyle/>
        <a:p>
          <a:endParaRPr lang="es-ES"/>
        </a:p>
      </dgm:t>
    </dgm:pt>
    <dgm:pt modelId="{0BE5D7AE-F31B-42E9-88DA-9025AB344EFE}" type="sibTrans" cxnId="{8D48C197-6573-40BF-8928-723BD2E22D42}">
      <dgm:prSet/>
      <dgm:spPr/>
      <dgm:t>
        <a:bodyPr/>
        <a:lstStyle/>
        <a:p>
          <a:endParaRPr lang="es-ES"/>
        </a:p>
      </dgm:t>
    </dgm:pt>
    <dgm:pt modelId="{D4846C9D-5E69-43EC-B8FD-860692E17688}">
      <dgm:prSet phldrT="[Texto]" custT="1"/>
      <dgm:spPr/>
      <dgm:t>
        <a:bodyPr/>
        <a:lstStyle/>
        <a:p>
          <a:endParaRPr lang="es-NI" sz="3300" b="1" dirty="0" smtClean="0">
            <a:latin typeface="Nunito ligth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es-NI" sz="2400" b="1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Presentar un plan de trabajo (UMAS</a:t>
          </a:r>
          <a:r>
            <a:rPr lang="es-NI" sz="3300" b="1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es-ES" sz="3300" b="1" dirty="0"/>
        </a:p>
      </dgm:t>
    </dgm:pt>
    <dgm:pt modelId="{B86051BD-245B-4DF2-B49A-364EA0A08D7E}" type="parTrans" cxnId="{BFE8D354-3B3E-4D98-B657-A2D6993FD4DA}">
      <dgm:prSet/>
      <dgm:spPr/>
      <dgm:t>
        <a:bodyPr/>
        <a:lstStyle/>
        <a:p>
          <a:endParaRPr lang="es-ES"/>
        </a:p>
      </dgm:t>
    </dgm:pt>
    <dgm:pt modelId="{6CF96819-827D-49D0-B80F-B99582598BCE}" type="sibTrans" cxnId="{BFE8D354-3B3E-4D98-B657-A2D6993FD4DA}">
      <dgm:prSet/>
      <dgm:spPr/>
      <dgm:t>
        <a:bodyPr/>
        <a:lstStyle/>
        <a:p>
          <a:endParaRPr lang="es-ES"/>
        </a:p>
      </dgm:t>
    </dgm:pt>
    <dgm:pt modelId="{EEF48E9D-DE81-4E18-9FBF-E95B5F0CEB2D}">
      <dgm:prSet phldrT="[Texto]" custT="1"/>
      <dgm:spPr/>
      <dgm:t>
        <a:bodyPr/>
        <a:lstStyle/>
        <a:p>
          <a:r>
            <a:rPr lang="es-NI" sz="2400" b="1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Preparar las encuestas para actualizar (Informático </a:t>
          </a:r>
          <a:r>
            <a:rPr lang="es-NI" sz="2400" b="1" dirty="0" err="1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ó</a:t>
          </a:r>
          <a:r>
            <a:rPr lang="es-NI" sz="2400" b="1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 GTP)</a:t>
          </a:r>
        </a:p>
      </dgm:t>
    </dgm:pt>
    <dgm:pt modelId="{D835E74E-EBA9-4AF1-A840-E9F07F5C90F1}" type="parTrans" cxnId="{48F4CFE7-49E2-4140-BA57-013FD5D29A1E}">
      <dgm:prSet/>
      <dgm:spPr/>
      <dgm:t>
        <a:bodyPr/>
        <a:lstStyle/>
        <a:p>
          <a:endParaRPr lang="es-ES"/>
        </a:p>
      </dgm:t>
    </dgm:pt>
    <dgm:pt modelId="{4078438C-2FBE-44AD-8636-73C2C8AC2F33}" type="sibTrans" cxnId="{48F4CFE7-49E2-4140-BA57-013FD5D29A1E}">
      <dgm:prSet/>
      <dgm:spPr/>
      <dgm:t>
        <a:bodyPr/>
        <a:lstStyle/>
        <a:p>
          <a:endParaRPr lang="es-ES"/>
        </a:p>
      </dgm:t>
    </dgm:pt>
    <dgm:pt modelId="{EDAC5389-63EB-466A-8B55-B84F3912383F}" type="pres">
      <dgm:prSet presAssocID="{49250A55-F1F0-4DC6-8ECE-7C1B98DE86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B26A12-CE06-474B-8BC6-2D3A943E7681}" type="pres">
      <dgm:prSet presAssocID="{D8F55A53-2E17-4835-9F1D-ECDEBF23662D}" presName="root" presStyleCnt="0"/>
      <dgm:spPr/>
    </dgm:pt>
    <dgm:pt modelId="{64CD0A25-4F8D-4830-8BF6-A3BB8CCFF3B6}" type="pres">
      <dgm:prSet presAssocID="{D8F55A53-2E17-4835-9F1D-ECDEBF23662D}" presName="rootComposite" presStyleCnt="0"/>
      <dgm:spPr/>
    </dgm:pt>
    <dgm:pt modelId="{0734B16C-202E-44F4-AF85-1234FAAF07AC}" type="pres">
      <dgm:prSet presAssocID="{D8F55A53-2E17-4835-9F1D-ECDEBF23662D}" presName="rootText" presStyleLbl="node1" presStyleIdx="0" presStyleCnt="1" custScaleX="227116" custScaleY="73803" custLinFactNeighborX="-89727"/>
      <dgm:spPr/>
      <dgm:t>
        <a:bodyPr/>
        <a:lstStyle/>
        <a:p>
          <a:endParaRPr lang="es-ES"/>
        </a:p>
      </dgm:t>
    </dgm:pt>
    <dgm:pt modelId="{8D660549-7B4F-421C-9C43-925F133866BD}" type="pres">
      <dgm:prSet presAssocID="{D8F55A53-2E17-4835-9F1D-ECDEBF23662D}" presName="rootConnector" presStyleLbl="node1" presStyleIdx="0" presStyleCnt="1"/>
      <dgm:spPr/>
      <dgm:t>
        <a:bodyPr/>
        <a:lstStyle/>
        <a:p>
          <a:endParaRPr lang="es-ES"/>
        </a:p>
      </dgm:t>
    </dgm:pt>
    <dgm:pt modelId="{7887B2A9-D5A4-4489-B62B-6291FBD311A9}" type="pres">
      <dgm:prSet presAssocID="{D8F55A53-2E17-4835-9F1D-ECDEBF23662D}" presName="childShape" presStyleCnt="0"/>
      <dgm:spPr/>
    </dgm:pt>
    <dgm:pt modelId="{6C8E99EF-D7B2-4BA4-AC05-DF2196F5A325}" type="pres">
      <dgm:prSet presAssocID="{2EA2E2F5-6E5F-4EE5-B367-0E9D55043544}" presName="Name13" presStyleLbl="parChTrans1D2" presStyleIdx="0" presStyleCnt="3"/>
      <dgm:spPr/>
      <dgm:t>
        <a:bodyPr/>
        <a:lstStyle/>
        <a:p>
          <a:endParaRPr lang="es-ES"/>
        </a:p>
      </dgm:t>
    </dgm:pt>
    <dgm:pt modelId="{7E66678C-B249-44B6-9C36-1E1337117D0A}" type="pres">
      <dgm:prSet presAssocID="{5CE87B25-62C0-4D52-924E-38512FA7094E}" presName="childText" presStyleLbl="bgAcc1" presStyleIdx="0" presStyleCnt="3" custScaleX="457436" custLinFactNeighborX="12319" custLinFactNeighborY="5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F2651-5A8F-47E5-BCC8-C0FE111482E7}" type="pres">
      <dgm:prSet presAssocID="{B86051BD-245B-4DF2-B49A-364EA0A08D7E}" presName="Name13" presStyleLbl="parChTrans1D2" presStyleIdx="1" presStyleCnt="3"/>
      <dgm:spPr/>
      <dgm:t>
        <a:bodyPr/>
        <a:lstStyle/>
        <a:p>
          <a:endParaRPr lang="es-ES"/>
        </a:p>
      </dgm:t>
    </dgm:pt>
    <dgm:pt modelId="{89AB2CF6-DF64-428D-8F33-FF154C91CD02}" type="pres">
      <dgm:prSet presAssocID="{D4846C9D-5E69-43EC-B8FD-860692E17688}" presName="childText" presStyleLbl="bgAcc1" presStyleIdx="1" presStyleCnt="3" custScaleX="455165" custLinFactNeighborX="12404" custLinFactNeighborY="-60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EE161-417A-4FFC-8A74-63B6A6529E03}" type="pres">
      <dgm:prSet presAssocID="{D835E74E-EBA9-4AF1-A840-E9F07F5C90F1}" presName="Name13" presStyleLbl="parChTrans1D2" presStyleIdx="2" presStyleCnt="3"/>
      <dgm:spPr/>
      <dgm:t>
        <a:bodyPr/>
        <a:lstStyle/>
        <a:p>
          <a:endParaRPr lang="es-ES"/>
        </a:p>
      </dgm:t>
    </dgm:pt>
    <dgm:pt modelId="{1999FD52-2303-4268-90E6-E6FFC4847142}" type="pres">
      <dgm:prSet presAssocID="{EEF48E9D-DE81-4E18-9FBF-E95B5F0CEB2D}" presName="childText" presStyleLbl="bgAcc1" presStyleIdx="2" presStyleCnt="3" custScaleX="459694" custLinFactNeighborX="13472" custLinFactNeighborY="-13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48C197-6573-40BF-8928-723BD2E22D42}" srcId="{D8F55A53-2E17-4835-9F1D-ECDEBF23662D}" destId="{5CE87B25-62C0-4D52-924E-38512FA7094E}" srcOrd="0" destOrd="0" parTransId="{2EA2E2F5-6E5F-4EE5-B367-0E9D55043544}" sibTransId="{0BE5D7AE-F31B-42E9-88DA-9025AB344EFE}"/>
    <dgm:cxn modelId="{48F4CFE7-49E2-4140-BA57-013FD5D29A1E}" srcId="{D8F55A53-2E17-4835-9F1D-ECDEBF23662D}" destId="{EEF48E9D-DE81-4E18-9FBF-E95B5F0CEB2D}" srcOrd="2" destOrd="0" parTransId="{D835E74E-EBA9-4AF1-A840-E9F07F5C90F1}" sibTransId="{4078438C-2FBE-44AD-8636-73C2C8AC2F33}"/>
    <dgm:cxn modelId="{2E3DD85A-C045-4842-9ACA-57187DC3D2D2}" type="presOf" srcId="{2EA2E2F5-6E5F-4EE5-B367-0E9D55043544}" destId="{6C8E99EF-D7B2-4BA4-AC05-DF2196F5A325}" srcOrd="0" destOrd="0" presId="urn:microsoft.com/office/officeart/2005/8/layout/hierarchy3"/>
    <dgm:cxn modelId="{BFE8D354-3B3E-4D98-B657-A2D6993FD4DA}" srcId="{D8F55A53-2E17-4835-9F1D-ECDEBF23662D}" destId="{D4846C9D-5E69-43EC-B8FD-860692E17688}" srcOrd="1" destOrd="0" parTransId="{B86051BD-245B-4DF2-B49A-364EA0A08D7E}" sibTransId="{6CF96819-827D-49D0-B80F-B99582598BCE}"/>
    <dgm:cxn modelId="{852DB738-7090-4047-B175-FDAF16FE9D3F}" type="presOf" srcId="{D835E74E-EBA9-4AF1-A840-E9F07F5C90F1}" destId="{5DDEE161-417A-4FFC-8A74-63B6A6529E03}" srcOrd="0" destOrd="0" presId="urn:microsoft.com/office/officeart/2005/8/layout/hierarchy3"/>
    <dgm:cxn modelId="{CF890968-9C14-4296-A2F0-8222CCF8CAEB}" type="presOf" srcId="{D8F55A53-2E17-4835-9F1D-ECDEBF23662D}" destId="{8D660549-7B4F-421C-9C43-925F133866BD}" srcOrd="1" destOrd="0" presId="urn:microsoft.com/office/officeart/2005/8/layout/hierarchy3"/>
    <dgm:cxn modelId="{3A537144-3453-4BB3-9266-D484EF628360}" type="presOf" srcId="{D4846C9D-5E69-43EC-B8FD-860692E17688}" destId="{89AB2CF6-DF64-428D-8F33-FF154C91CD02}" srcOrd="0" destOrd="0" presId="urn:microsoft.com/office/officeart/2005/8/layout/hierarchy3"/>
    <dgm:cxn modelId="{69FA20DA-0C20-4618-97A5-B366110216D7}" type="presOf" srcId="{EEF48E9D-DE81-4E18-9FBF-E95B5F0CEB2D}" destId="{1999FD52-2303-4268-90E6-E6FFC4847142}" srcOrd="0" destOrd="0" presId="urn:microsoft.com/office/officeart/2005/8/layout/hierarchy3"/>
    <dgm:cxn modelId="{F5A1F1E1-46FD-497E-8956-B7C08C643044}" type="presOf" srcId="{5CE87B25-62C0-4D52-924E-38512FA7094E}" destId="{7E66678C-B249-44B6-9C36-1E1337117D0A}" srcOrd="0" destOrd="0" presId="urn:microsoft.com/office/officeart/2005/8/layout/hierarchy3"/>
    <dgm:cxn modelId="{2E78BB4B-D323-46AA-892F-008952C68F33}" type="presOf" srcId="{49250A55-F1F0-4DC6-8ECE-7C1B98DE8620}" destId="{EDAC5389-63EB-466A-8B55-B84F3912383F}" srcOrd="0" destOrd="0" presId="urn:microsoft.com/office/officeart/2005/8/layout/hierarchy3"/>
    <dgm:cxn modelId="{0184240C-94A4-4529-8CEC-11281A8958CA}" srcId="{49250A55-F1F0-4DC6-8ECE-7C1B98DE8620}" destId="{D8F55A53-2E17-4835-9F1D-ECDEBF23662D}" srcOrd="0" destOrd="0" parTransId="{3973A5A3-6AFD-4125-A06E-042C022D8D15}" sibTransId="{8BC16FA4-1DF3-45F5-B34E-22B53DD2816A}"/>
    <dgm:cxn modelId="{D0E14FB7-EC53-4167-991C-C3AFA8DC87E5}" type="presOf" srcId="{B86051BD-245B-4DF2-B49A-364EA0A08D7E}" destId="{9BEF2651-5A8F-47E5-BCC8-C0FE111482E7}" srcOrd="0" destOrd="0" presId="urn:microsoft.com/office/officeart/2005/8/layout/hierarchy3"/>
    <dgm:cxn modelId="{7D95A7DB-65ED-4526-AB89-406747675392}" type="presOf" srcId="{D8F55A53-2E17-4835-9F1D-ECDEBF23662D}" destId="{0734B16C-202E-44F4-AF85-1234FAAF07AC}" srcOrd="0" destOrd="0" presId="urn:microsoft.com/office/officeart/2005/8/layout/hierarchy3"/>
    <dgm:cxn modelId="{45F25FD1-50E0-49BA-B924-A1DD3CA9793E}" type="presParOf" srcId="{EDAC5389-63EB-466A-8B55-B84F3912383F}" destId="{D0B26A12-CE06-474B-8BC6-2D3A943E7681}" srcOrd="0" destOrd="0" presId="urn:microsoft.com/office/officeart/2005/8/layout/hierarchy3"/>
    <dgm:cxn modelId="{CDE23130-71D7-4A6A-AFE9-8B3B2E9E3604}" type="presParOf" srcId="{D0B26A12-CE06-474B-8BC6-2D3A943E7681}" destId="{64CD0A25-4F8D-4830-8BF6-A3BB8CCFF3B6}" srcOrd="0" destOrd="0" presId="urn:microsoft.com/office/officeart/2005/8/layout/hierarchy3"/>
    <dgm:cxn modelId="{561DEE0D-E126-4D5A-96F0-D6409CB3BB2B}" type="presParOf" srcId="{64CD0A25-4F8D-4830-8BF6-A3BB8CCFF3B6}" destId="{0734B16C-202E-44F4-AF85-1234FAAF07AC}" srcOrd="0" destOrd="0" presId="urn:microsoft.com/office/officeart/2005/8/layout/hierarchy3"/>
    <dgm:cxn modelId="{59107D64-4F90-4E58-AAE3-75AD387A0F38}" type="presParOf" srcId="{64CD0A25-4F8D-4830-8BF6-A3BB8CCFF3B6}" destId="{8D660549-7B4F-421C-9C43-925F133866BD}" srcOrd="1" destOrd="0" presId="urn:microsoft.com/office/officeart/2005/8/layout/hierarchy3"/>
    <dgm:cxn modelId="{A59BDB4D-7E5B-4D99-8F18-E70E2FA8B64F}" type="presParOf" srcId="{D0B26A12-CE06-474B-8BC6-2D3A943E7681}" destId="{7887B2A9-D5A4-4489-B62B-6291FBD311A9}" srcOrd="1" destOrd="0" presId="urn:microsoft.com/office/officeart/2005/8/layout/hierarchy3"/>
    <dgm:cxn modelId="{A4CC0EFE-EE18-4A25-8FC4-FAB27700C7F4}" type="presParOf" srcId="{7887B2A9-D5A4-4489-B62B-6291FBD311A9}" destId="{6C8E99EF-D7B2-4BA4-AC05-DF2196F5A325}" srcOrd="0" destOrd="0" presId="urn:microsoft.com/office/officeart/2005/8/layout/hierarchy3"/>
    <dgm:cxn modelId="{49A88893-95CA-457C-96AF-51E57937C014}" type="presParOf" srcId="{7887B2A9-D5A4-4489-B62B-6291FBD311A9}" destId="{7E66678C-B249-44B6-9C36-1E1337117D0A}" srcOrd="1" destOrd="0" presId="urn:microsoft.com/office/officeart/2005/8/layout/hierarchy3"/>
    <dgm:cxn modelId="{7A5CCBCC-98F7-4FDC-AA10-E9F7AEA5B575}" type="presParOf" srcId="{7887B2A9-D5A4-4489-B62B-6291FBD311A9}" destId="{9BEF2651-5A8F-47E5-BCC8-C0FE111482E7}" srcOrd="2" destOrd="0" presId="urn:microsoft.com/office/officeart/2005/8/layout/hierarchy3"/>
    <dgm:cxn modelId="{D514A1E3-7601-4CBA-A404-D2916C1CCC96}" type="presParOf" srcId="{7887B2A9-D5A4-4489-B62B-6291FBD311A9}" destId="{89AB2CF6-DF64-428D-8F33-FF154C91CD02}" srcOrd="3" destOrd="0" presId="urn:microsoft.com/office/officeart/2005/8/layout/hierarchy3"/>
    <dgm:cxn modelId="{4DE94BC8-B663-44AE-9A02-1EAB0FE2E8DE}" type="presParOf" srcId="{7887B2A9-D5A4-4489-B62B-6291FBD311A9}" destId="{5DDEE161-417A-4FFC-8A74-63B6A6529E03}" srcOrd="4" destOrd="0" presId="urn:microsoft.com/office/officeart/2005/8/layout/hierarchy3"/>
    <dgm:cxn modelId="{3E812C6C-ECDF-4D22-BF44-3E63F7C01EDA}" type="presParOf" srcId="{7887B2A9-D5A4-4489-B62B-6291FBD311A9}" destId="{1999FD52-2303-4268-90E6-E6FFC484714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6D33-EC56-4DE7-B174-37B5860F78CF}">
      <dsp:nvSpPr>
        <dsp:cNvPr id="0" name=""/>
        <dsp:cNvSpPr/>
      </dsp:nvSpPr>
      <dsp:spPr>
        <a:xfrm>
          <a:off x="2857309" y="1148792"/>
          <a:ext cx="1925476" cy="1694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468"/>
              </a:lnTo>
              <a:lnTo>
                <a:pt x="1925476" y="1522468"/>
              </a:lnTo>
              <a:lnTo>
                <a:pt x="1925476" y="16944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06D9F-5669-4B05-BE82-CF2B83074E11}">
      <dsp:nvSpPr>
        <dsp:cNvPr id="0" name=""/>
        <dsp:cNvSpPr/>
      </dsp:nvSpPr>
      <dsp:spPr>
        <a:xfrm>
          <a:off x="2857309" y="1148792"/>
          <a:ext cx="98465" cy="184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217"/>
              </a:lnTo>
              <a:lnTo>
                <a:pt x="98465" y="1677217"/>
              </a:lnTo>
              <a:lnTo>
                <a:pt x="98465" y="18491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E504-E176-4D2C-97CD-DCCDE03F9BE4}">
      <dsp:nvSpPr>
        <dsp:cNvPr id="0" name=""/>
        <dsp:cNvSpPr/>
      </dsp:nvSpPr>
      <dsp:spPr>
        <a:xfrm>
          <a:off x="819281" y="1148792"/>
          <a:ext cx="2038027" cy="1694438"/>
        </a:xfrm>
        <a:custGeom>
          <a:avLst/>
          <a:gdLst/>
          <a:ahLst/>
          <a:cxnLst/>
          <a:rect l="0" t="0" r="0" b="0"/>
          <a:pathLst>
            <a:path>
              <a:moveTo>
                <a:pt x="2038027" y="0"/>
              </a:moveTo>
              <a:lnTo>
                <a:pt x="2038027" y="1522468"/>
              </a:lnTo>
              <a:lnTo>
                <a:pt x="0" y="1522468"/>
              </a:lnTo>
              <a:lnTo>
                <a:pt x="0" y="16944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E71A3-E3FF-419F-B1CA-606AC1514664}">
      <dsp:nvSpPr>
        <dsp:cNvPr id="0" name=""/>
        <dsp:cNvSpPr/>
      </dsp:nvSpPr>
      <dsp:spPr>
        <a:xfrm>
          <a:off x="2038403" y="329886"/>
          <a:ext cx="1637811" cy="818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Cuadro de mando principal</a:t>
          </a:r>
          <a:endParaRPr lang="es-ES" sz="1800" kern="1200" dirty="0"/>
        </a:p>
      </dsp:txBody>
      <dsp:txXfrm>
        <a:off x="2038403" y="329886"/>
        <a:ext cx="1637811" cy="818905"/>
      </dsp:txXfrm>
    </dsp:sp>
    <dsp:sp modelId="{38A194D6-8FE9-4B27-AE95-93B0E24F6D02}">
      <dsp:nvSpPr>
        <dsp:cNvPr id="0" name=""/>
        <dsp:cNvSpPr/>
      </dsp:nvSpPr>
      <dsp:spPr>
        <a:xfrm>
          <a:off x="376" y="2843231"/>
          <a:ext cx="1637811" cy="8189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Cuadro de mando  entidad sistema</a:t>
          </a:r>
          <a:endParaRPr lang="es-ES" sz="1800" kern="1200" dirty="0"/>
        </a:p>
      </dsp:txBody>
      <dsp:txXfrm>
        <a:off x="376" y="2843231"/>
        <a:ext cx="1637811" cy="818905"/>
      </dsp:txXfrm>
    </dsp:sp>
    <dsp:sp modelId="{33BDD31F-18B3-4385-A8F3-CAAF63853700}">
      <dsp:nvSpPr>
        <dsp:cNvPr id="0" name=""/>
        <dsp:cNvSpPr/>
      </dsp:nvSpPr>
      <dsp:spPr>
        <a:xfrm>
          <a:off x="2136868" y="2997980"/>
          <a:ext cx="1637811" cy="8189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Cuadro de mando entidad CAPS</a:t>
          </a:r>
          <a:endParaRPr lang="es-ES" sz="1800" kern="1200" dirty="0"/>
        </a:p>
      </dsp:txBody>
      <dsp:txXfrm>
        <a:off x="2136868" y="2997980"/>
        <a:ext cx="1637811" cy="818905"/>
      </dsp:txXfrm>
    </dsp:sp>
    <dsp:sp modelId="{75ECDC5D-9E55-4372-BA76-FB11E5C401F3}">
      <dsp:nvSpPr>
        <dsp:cNvPr id="0" name=""/>
        <dsp:cNvSpPr/>
      </dsp:nvSpPr>
      <dsp:spPr>
        <a:xfrm>
          <a:off x="3963880" y="2843231"/>
          <a:ext cx="1637811" cy="8189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Cuadro de mando entidad Comunidad</a:t>
          </a:r>
          <a:endParaRPr lang="es-ES" sz="1800" kern="1200" dirty="0"/>
        </a:p>
      </dsp:txBody>
      <dsp:txXfrm>
        <a:off x="3963880" y="2843231"/>
        <a:ext cx="1637811" cy="81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FA0C0-BF41-4328-A1B5-99079A48C662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1</a:t>
          </a:r>
          <a:endParaRPr lang="es-ES" sz="3100" kern="1200" dirty="0"/>
        </a:p>
      </dsp:txBody>
      <dsp:txXfrm rot="-5400000">
        <a:off x="0" y="554579"/>
        <a:ext cx="1105044" cy="473590"/>
      </dsp:txXfrm>
    </dsp:sp>
    <dsp:sp modelId="{049A7AD0-C52E-42E5-BF2C-E062B8D23C00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3200" kern="1200" dirty="0" smtClean="0">
              <a:effectLst/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Actualizar la certificación municipal con la nueva comunidad (UMAS)</a:t>
          </a:r>
          <a:endParaRPr lang="es-ES" sz="3200" kern="1200" dirty="0"/>
        </a:p>
      </dsp:txBody>
      <dsp:txXfrm rot="-5400000">
        <a:off x="1105044" y="52149"/>
        <a:ext cx="9360464" cy="925930"/>
      </dsp:txXfrm>
    </dsp:sp>
    <dsp:sp modelId="{52694310-B72C-4640-8022-5DAB90C8D70E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2</a:t>
          </a:r>
          <a:endParaRPr lang="es-ES" sz="3100" kern="1200" dirty="0"/>
        </a:p>
      </dsp:txBody>
      <dsp:txXfrm rot="-5400000">
        <a:off x="0" y="1938873"/>
        <a:ext cx="1105044" cy="473590"/>
      </dsp:txXfrm>
    </dsp:sp>
    <dsp:sp modelId="{734B09BD-4826-4E13-8186-F94EE945A033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3200" kern="1200" dirty="0" smtClean="0">
              <a:effectLst/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Hacer  llegar la nueva certificación por los canales correspondiente (GTP)</a:t>
          </a:r>
          <a:endParaRPr lang="es-ES" sz="3200" kern="1200" dirty="0"/>
        </a:p>
      </dsp:txBody>
      <dsp:txXfrm rot="-5400000">
        <a:off x="1105044" y="1436443"/>
        <a:ext cx="9360464" cy="925930"/>
      </dsp:txXfrm>
    </dsp:sp>
    <dsp:sp modelId="{34D09C29-10D1-4572-A5DF-D2EC1315C8E4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3</a:t>
          </a:r>
          <a:endParaRPr lang="es-ES" sz="3100" kern="1200" dirty="0"/>
        </a:p>
      </dsp:txBody>
      <dsp:txXfrm rot="-5400000">
        <a:off x="0" y="3323167"/>
        <a:ext cx="1105044" cy="473590"/>
      </dsp:txXfrm>
    </dsp:sp>
    <dsp:sp modelId="{CC28C38F-CA68-4CF7-8B74-0E5BF94ADE7F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3200" kern="1200" dirty="0" smtClean="0"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Agregar dicha comunidad al catalogo de la municipalidad (Equipo IT)</a:t>
          </a:r>
          <a:endParaRPr lang="es-ES" sz="3200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4B16C-202E-44F4-AF85-1234FAAF07AC}">
      <dsp:nvSpPr>
        <dsp:cNvPr id="0" name=""/>
        <dsp:cNvSpPr/>
      </dsp:nvSpPr>
      <dsp:spPr>
        <a:xfrm>
          <a:off x="0" y="2877"/>
          <a:ext cx="5579994" cy="9066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b="1" kern="1200" dirty="0" smtClean="0">
              <a:solidFill>
                <a:schemeClr val="bg1"/>
              </a:solidFill>
              <a:latin typeface="Nunito Light"/>
              <a:ea typeface="Calibri" panose="020F0502020204030204" pitchFamily="34" charset="0"/>
              <a:cs typeface="Times New Roman" panose="02020603050405020304" pitchFamily="18" charset="0"/>
            </a:rPr>
            <a:t>Actualizar una encuesta existente </a:t>
          </a:r>
          <a:r>
            <a:rPr lang="es-NI" sz="3200" b="1" kern="1200" dirty="0" smtClean="0">
              <a:solidFill>
                <a:schemeClr val="bg1"/>
              </a:solidFill>
              <a:latin typeface="Nunito Light"/>
              <a:cs typeface="Times New Roman" panose="02020603050405020304" pitchFamily="18" charset="0"/>
            </a:rPr>
            <a:t>Fase #1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26554" y="29431"/>
        <a:ext cx="5526886" cy="853521"/>
      </dsp:txXfrm>
    </dsp:sp>
    <dsp:sp modelId="{6C8E99EF-D7B2-4BA4-AC05-DF2196F5A325}">
      <dsp:nvSpPr>
        <dsp:cNvPr id="0" name=""/>
        <dsp:cNvSpPr/>
      </dsp:nvSpPr>
      <dsp:spPr>
        <a:xfrm>
          <a:off x="557999" y="909507"/>
          <a:ext cx="966634" cy="984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611"/>
              </a:lnTo>
              <a:lnTo>
                <a:pt x="966634" y="9846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6678C-B249-44B6-9C36-1E1337117D0A}">
      <dsp:nvSpPr>
        <dsp:cNvPr id="0" name=""/>
        <dsp:cNvSpPr/>
      </dsp:nvSpPr>
      <dsp:spPr>
        <a:xfrm>
          <a:off x="1524633" y="1279896"/>
          <a:ext cx="8990966" cy="122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b="1" kern="1200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Establecer comunicación  con  el GTP</a:t>
          </a:r>
          <a:endParaRPr lang="es-ES" sz="2400" b="1" kern="1200" dirty="0"/>
        </a:p>
      </dsp:txBody>
      <dsp:txXfrm>
        <a:off x="1560613" y="1315876"/>
        <a:ext cx="8919006" cy="1156485"/>
      </dsp:txXfrm>
    </dsp:sp>
    <dsp:sp modelId="{9BEF2651-5A8F-47E5-BCC8-C0FE111482E7}">
      <dsp:nvSpPr>
        <dsp:cNvPr id="0" name=""/>
        <dsp:cNvSpPr/>
      </dsp:nvSpPr>
      <dsp:spPr>
        <a:xfrm>
          <a:off x="557999" y="909507"/>
          <a:ext cx="983928" cy="238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398"/>
              </a:lnTo>
              <a:lnTo>
                <a:pt x="983928" y="23823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B2CF6-DF64-428D-8F33-FF154C91CD02}">
      <dsp:nvSpPr>
        <dsp:cNvPr id="0" name=""/>
        <dsp:cNvSpPr/>
      </dsp:nvSpPr>
      <dsp:spPr>
        <a:xfrm>
          <a:off x="1541927" y="2677683"/>
          <a:ext cx="8946329" cy="122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300" b="1" kern="1200" dirty="0" smtClean="0">
            <a:latin typeface="Nunito ligth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b="1" kern="1200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Presentar un plan de trabajo (UMAS</a:t>
          </a:r>
          <a:r>
            <a:rPr lang="es-NI" sz="3300" b="1" kern="1200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es-ES" sz="3300" b="1" kern="1200" dirty="0"/>
        </a:p>
      </dsp:txBody>
      <dsp:txXfrm>
        <a:off x="1577907" y="2713663"/>
        <a:ext cx="8874369" cy="1156485"/>
      </dsp:txXfrm>
    </dsp:sp>
    <dsp:sp modelId="{5DDEE161-417A-4FFC-8A74-63B6A6529E03}">
      <dsp:nvSpPr>
        <dsp:cNvPr id="0" name=""/>
        <dsp:cNvSpPr/>
      </dsp:nvSpPr>
      <dsp:spPr>
        <a:xfrm>
          <a:off x="557999" y="909507"/>
          <a:ext cx="922252" cy="382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827"/>
              </a:lnTo>
              <a:lnTo>
                <a:pt x="922252" y="38248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9FD52-2303-4268-90E6-E6FFC4847142}">
      <dsp:nvSpPr>
        <dsp:cNvPr id="0" name=""/>
        <dsp:cNvSpPr/>
      </dsp:nvSpPr>
      <dsp:spPr>
        <a:xfrm>
          <a:off x="1480252" y="4120112"/>
          <a:ext cx="9035347" cy="1228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b="1" kern="1200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Preparar las encuestas para actualizar (Informático </a:t>
          </a:r>
          <a:r>
            <a:rPr lang="es-NI" sz="2400" b="1" kern="1200" dirty="0" err="1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ó</a:t>
          </a:r>
          <a:r>
            <a:rPr lang="es-NI" sz="2400" b="1" kern="1200" dirty="0" smtClean="0">
              <a:latin typeface="Nunito ligth"/>
              <a:ea typeface="Calibri" panose="020F0502020204030204" pitchFamily="34" charset="0"/>
              <a:cs typeface="Times New Roman" panose="02020603050405020304" pitchFamily="18" charset="0"/>
            </a:rPr>
            <a:t> GTP)</a:t>
          </a:r>
        </a:p>
      </dsp:txBody>
      <dsp:txXfrm>
        <a:off x="1516232" y="4156092"/>
        <a:ext cx="8963387" cy="115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AB7C-76DE-4314-A856-52C58075F23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2730-B9DB-4A83-AF4A-129FDB6058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8646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730-B9DB-4A83-AF4A-129FDB605833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372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886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8979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70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4761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80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57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33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858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5544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136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28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208D-C097-45BB-A7C3-46AEE26002AD}" type="datetimeFigureOut">
              <a:rPr lang="es-NI" smtClean="0"/>
              <a:t>20/12/2023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74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fana.fise.gob.ni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dmin.globalsiasa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dmin.globalsiasar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asar.fise.gob.ni/sites/default/files/documentos/SIASAR-Gu%C3%ADa%20del%20Usuario%20Rv2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iasar.fise.gob.ni/sites/default/files/documentos/Metodologia%20para%20generar%20reporte%20SIASAR%20311020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asar.fise.gob.ni/" TargetMode="External"/><Relationship Id="rId2" Type="http://schemas.openxmlformats.org/officeDocument/2006/relationships/hyperlink" Target="http://globalsiasar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asar.fise.gob.ni/" TargetMode="External"/><Relationship Id="rId3" Type="http://schemas.openxmlformats.org/officeDocument/2006/relationships/hyperlink" Target="https://globalsiasar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asarep.fise.gob.ni:8080/pentaho/Log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481187" y="6488668"/>
            <a:ext cx="170325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http://siasar.org</a:t>
            </a:r>
            <a:endParaRPr lang="es-NI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" y="1581100"/>
            <a:ext cx="1193158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3600" b="1" dirty="0">
              <a:solidFill>
                <a:schemeClr val="tx1">
                  <a:lumMod val="75000"/>
                  <a:lumOff val="25000"/>
                </a:schemeClr>
              </a:solidFill>
              <a:latin typeface="Nunito Light"/>
            </a:endParaRPr>
          </a:p>
          <a:p>
            <a:pPr algn="ctr"/>
            <a:r>
              <a:rPr lang="es-NI" sz="3200" b="1" dirty="0">
                <a:solidFill>
                  <a:srgbClr val="1E649C"/>
                </a:solidFill>
                <a:latin typeface="Nunito Light"/>
              </a:rPr>
              <a:t>Taller de Inducción 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en el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uso 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y manejo de la plataforma SIASAR dirigido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 las unidades Municipales de Agua y Saneamiento e Higiene (UMASH).</a:t>
            </a:r>
            <a:endParaRPr lang="es-NI" sz="3600" b="1" dirty="0">
              <a:solidFill>
                <a:schemeClr val="tx1">
                  <a:lumMod val="75000"/>
                  <a:lumOff val="25000"/>
                </a:schemeClr>
              </a:solidFill>
              <a:latin typeface="Nunito Light"/>
            </a:endParaRPr>
          </a:p>
          <a:p>
            <a:pPr algn="just"/>
            <a:endParaRPr lang="es-NI" sz="3600" dirty="0">
              <a:solidFill>
                <a:srgbClr val="09639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36" y="220295"/>
            <a:ext cx="2257740" cy="9526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55" y="-65461"/>
            <a:ext cx="2157988" cy="13959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11" y="153138"/>
            <a:ext cx="3493513" cy="9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9820" y="1734084"/>
            <a:ext cx="4572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Para acceder a la plataforma de reportes, disponemos de varios niveles de acceso. El primero es el acceso público, que permite ver información limitada. El segundo nivel es el acceso a los </a:t>
            </a:r>
            <a:r>
              <a:rPr lang="es-MX" sz="2400" dirty="0" smtClean="0"/>
              <a:t>usuarios UMASH que </a:t>
            </a:r>
            <a:r>
              <a:rPr lang="es-MX" sz="2400" dirty="0"/>
              <a:t>proporciona acceso a información privilegiada. Estos dos niveles requieren credenciales diferentes para </a:t>
            </a:r>
            <a:r>
              <a:rPr lang="es-MX" sz="2400" dirty="0" smtClean="0"/>
              <a:t>ingresar.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97" y="1647867"/>
            <a:ext cx="3172268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3" y="1828800"/>
            <a:ext cx="11743274" cy="468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88366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Pantalla de inicio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567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2" y="1832885"/>
            <a:ext cx="6344535" cy="44583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68418" y="182290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Tenemos a disposición una lista de informes que contienen datos a nivel nacional, departamental, municipal y comunitario. Estos informes se pueden descargar en formatos PDF y Excel para mayor conveniencia</a:t>
            </a:r>
            <a:r>
              <a:rPr lang="es-MX" dirty="0"/>
              <a:t>.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6850966" y="2602523"/>
            <a:ext cx="717452" cy="6330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288366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Lista de informe o reportes disponible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580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60231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Uso 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y manejo de </a:t>
            </a:r>
            <a:r>
              <a:rPr lang="es-NI" sz="3200" b="1" dirty="0" err="1">
                <a:solidFill>
                  <a:srgbClr val="1E649C"/>
                </a:solidFill>
                <a:latin typeface="Nunito Light"/>
              </a:rPr>
              <a:t>grafana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, herramienta para el análisis y exploración de datos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140677" y="1825624"/>
            <a:ext cx="6958847" cy="4378227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 err="1">
                <a:latin typeface="Nunito Light"/>
              </a:rPr>
              <a:t>Grafana</a:t>
            </a:r>
            <a:r>
              <a:rPr lang="es-MX" sz="2000" dirty="0">
                <a:latin typeface="Nunito Light"/>
              </a:rPr>
              <a:t> es una herramienta de visualización de datos que te permite crear y personalizar paneles de control interactivos para </a:t>
            </a:r>
            <a:r>
              <a:rPr lang="es-MX" sz="2000" dirty="0" smtClean="0">
                <a:latin typeface="Nunito Light"/>
              </a:rPr>
              <a:t>mostrar. </a:t>
            </a:r>
          </a:p>
          <a:p>
            <a:pPr algn="just"/>
            <a:r>
              <a:rPr lang="es-MX" sz="2000" dirty="0" smtClean="0">
                <a:latin typeface="Nunito Light"/>
              </a:rPr>
              <a:t>Con </a:t>
            </a:r>
            <a:r>
              <a:rPr lang="es-MX" sz="2000" dirty="0" err="1">
                <a:latin typeface="Nunito Light"/>
              </a:rPr>
              <a:t>Grafana</a:t>
            </a:r>
            <a:r>
              <a:rPr lang="es-MX" sz="2000" dirty="0">
                <a:latin typeface="Nunito Light"/>
              </a:rPr>
              <a:t>, puedes reunir datos de diferentes fuentes, </a:t>
            </a:r>
            <a:r>
              <a:rPr lang="es-MX" sz="2000" dirty="0" smtClean="0">
                <a:latin typeface="Nunito Light"/>
              </a:rPr>
              <a:t>y </a:t>
            </a:r>
            <a:r>
              <a:rPr lang="es-MX" sz="2000" dirty="0">
                <a:latin typeface="Nunito Light"/>
              </a:rPr>
              <a:t>presentarlos de manera clara y atractiva en gráficos, tablas y paneles, lo que facilita la comprensión y el monitoreo de tus datos en tiempo real. Es una herramienta útil para </a:t>
            </a:r>
            <a:r>
              <a:rPr lang="es-MX" sz="2000" dirty="0" smtClean="0">
                <a:latin typeface="Nunito Light"/>
              </a:rPr>
              <a:t>monitorear el desempeño de los indicadores SIASAR..</a:t>
            </a:r>
            <a:endParaRPr lang="es-MX" sz="2000" dirty="0">
              <a:latin typeface="Nunito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25" y="1626854"/>
            <a:ext cx="4829849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Un </a:t>
            </a:r>
            <a:r>
              <a:rPr lang="es-MX" sz="2400" dirty="0" err="1"/>
              <a:t>dashboard</a:t>
            </a:r>
            <a:r>
              <a:rPr lang="es-MX" sz="2400" dirty="0"/>
              <a:t> o cuadro de mando es una herramienta visual que combina datos de múltiples fuentes en un formato fácil de entender y utilizar. Proporciona una vista consolidada y en tiempo real de los indicadores y métricas más importantes para la toma de </a:t>
            </a:r>
            <a:r>
              <a:rPr lang="es-MX" sz="2400" dirty="0" smtClean="0"/>
              <a:t>decisiones. En </a:t>
            </a:r>
            <a:r>
              <a:rPr lang="es-MX" sz="2400" dirty="0" err="1" smtClean="0"/>
              <a:t>grafana</a:t>
            </a:r>
            <a:r>
              <a:rPr lang="es-MX" sz="2400" dirty="0" smtClean="0"/>
              <a:t> tenemos organizado los datos de las entidades SIASAR según el organigrama </a:t>
            </a:r>
            <a:r>
              <a:rPr lang="es-MX" sz="2400" dirty="0" err="1" smtClean="0"/>
              <a:t>acontinuación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60231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Organización o estructura de los cuadros de mando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0064294"/>
              </p:ext>
            </p:extLst>
          </p:nvPr>
        </p:nvGraphicFramePr>
        <p:xfrm>
          <a:off x="5866227" y="1325563"/>
          <a:ext cx="5602068" cy="534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24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6" y="2827607"/>
            <a:ext cx="10123537" cy="3882368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6794695" y="2827607"/>
            <a:ext cx="717453" cy="998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613095" y="1661086"/>
            <a:ext cx="79670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Nunito Light"/>
              </a:rPr>
              <a:t>Estando en el portal SIASAR Nicaragua nos dirigimos  a la parte inferior y hacemos clip en </a:t>
            </a:r>
            <a:r>
              <a:rPr lang="es-MX" dirty="0">
                <a:hlinkClick r:id="rId3"/>
              </a:rPr>
              <a:t>Ir a análisis y exploración de datos</a:t>
            </a:r>
            <a:endParaRPr lang="es-MX" sz="2400" dirty="0">
              <a:latin typeface="Nunito Light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12883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Accediendo desde el enlace del portal SIASAR Nicaragua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021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8554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1E649C"/>
                </a:solidFill>
                <a:latin typeface="Nunito Light"/>
              </a:rPr>
              <a:t>Procedimiento para agregar una </a:t>
            </a:r>
            <a:r>
              <a:rPr lang="es-ES" dirty="0" smtClean="0">
                <a:solidFill>
                  <a:srgbClr val="1E649C"/>
                </a:solidFill>
                <a:latin typeface="Nunito Light"/>
              </a:rPr>
              <a:t> </a:t>
            </a:r>
            <a:r>
              <a:rPr lang="es-ES" dirty="0">
                <a:solidFill>
                  <a:srgbClr val="1E649C"/>
                </a:solidFill>
                <a:latin typeface="Nunito Light"/>
              </a:rPr>
              <a:t>comunidad </a:t>
            </a:r>
            <a:r>
              <a:rPr lang="es-ES" dirty="0" smtClean="0">
                <a:solidFill>
                  <a:srgbClr val="1E649C"/>
                </a:solidFill>
                <a:latin typeface="Nunito Light"/>
              </a:rPr>
              <a:t>en </a:t>
            </a:r>
            <a:r>
              <a:rPr lang="es-ES" dirty="0">
                <a:solidFill>
                  <a:srgbClr val="1E649C"/>
                </a:solidFill>
                <a:latin typeface="Nunito Light"/>
              </a:rPr>
              <a:t>la plataforma SIASAR.</a:t>
            </a: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4"/>
            <a:ext cx="1534886" cy="1325563"/>
          </a:xfrm>
          <a:prstGeom prst="rect">
            <a:avLst/>
          </a:prstGeom>
          <a:ln>
            <a:solidFill>
              <a:srgbClr val="096397"/>
            </a:solidFill>
          </a:ln>
        </p:spPr>
      </p:pic>
    </p:spTree>
    <p:extLst>
      <p:ext uri="{BB962C8B-B14F-4D97-AF65-F5344CB8AC3E}">
        <p14:creationId xmlns:p14="http://schemas.microsoft.com/office/powerpoint/2010/main" val="41631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1994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>
                <a:solidFill>
                  <a:srgbClr val="1E649C"/>
                </a:solidFill>
                <a:latin typeface="Nunito Light"/>
              </a:rPr>
              <a:t>Procedimiento para la </a:t>
            </a:r>
            <a:r>
              <a:rPr lang="es-NI" sz="3200" b="1" dirty="0">
                <a:solidFill>
                  <a:srgbClr val="FF0000"/>
                </a:solidFill>
                <a:latin typeface="Nunito Light"/>
              </a:rPr>
              <a:t>eliminación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 de una encuesta en la plataforma SIASAR.</a:t>
            </a:r>
            <a:endParaRPr lang="es-419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94"/>
            <a:ext cx="1551214" cy="1257300"/>
          </a:xfrm>
          <a:prstGeom prst="rect">
            <a:avLst/>
          </a:prstGeom>
        </p:spPr>
      </p:pic>
      <p:sp>
        <p:nvSpPr>
          <p:cNvPr id="7" name="Marcador de texto 9"/>
          <p:cNvSpPr txBox="1">
            <a:spLocks/>
          </p:cNvSpPr>
          <p:nvPr/>
        </p:nvSpPr>
        <p:spPr>
          <a:xfrm>
            <a:off x="1195753" y="2608463"/>
            <a:ext cx="10530273" cy="4249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3200" b="1" dirty="0" smtClean="0">
                <a:solidFill>
                  <a:srgbClr val="096397"/>
                </a:solidFill>
                <a:latin typeface="Nunito Light"/>
              </a:rPr>
              <a:t> En qu</a:t>
            </a:r>
            <a:r>
              <a:rPr lang="es-419" sz="3200" b="1" dirty="0">
                <a:solidFill>
                  <a:srgbClr val="096397"/>
                </a:solidFill>
                <a:latin typeface="Nunito Light"/>
              </a:rPr>
              <a:t>é</a:t>
            </a:r>
            <a:r>
              <a:rPr lang="es-419" sz="3200" b="1" dirty="0" smtClean="0">
                <a:solidFill>
                  <a:srgbClr val="096397"/>
                </a:solidFill>
                <a:latin typeface="Nunito Light"/>
              </a:rPr>
              <a:t> caso se procede a eliminar una encuesta?</a:t>
            </a:r>
          </a:p>
          <a:p>
            <a:pPr lvl="1"/>
            <a:endParaRPr lang="es-419" dirty="0" smtClean="0">
              <a:latin typeface="Nunito Ligh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 comunidad duplicada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 sistema duplicada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Encuestas CAPS duplicada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 llenada como prueba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Encuestas sistema cuando el sistema ya no existe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Encuestas CAPS cuando el CAPS ya no exista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419" sz="3200" dirty="0" smtClean="0">
                <a:latin typeface="Nunito Light"/>
                <a:cs typeface="Times New Roman" panose="02020603050405020304" pitchFamily="18" charset="0"/>
              </a:rPr>
              <a:t>Encuesta Comunidad cuando se halla actualizado la certificación</a:t>
            </a:r>
            <a:endParaRPr lang="es-ES" sz="2100" dirty="0" smtClean="0">
              <a:latin typeface="Nunito Light"/>
            </a:endParaRPr>
          </a:p>
          <a:p>
            <a:r>
              <a:rPr lang="es-MX" dirty="0" smtClean="0"/>
              <a:t> </a:t>
            </a:r>
            <a:endParaRPr lang="es-419" dirty="0"/>
          </a:p>
        </p:txBody>
      </p:sp>
      <p:sp>
        <p:nvSpPr>
          <p:cNvPr id="8" name="CuadroTexto 7"/>
          <p:cNvSpPr txBox="1"/>
          <p:nvPr/>
        </p:nvSpPr>
        <p:spPr>
          <a:xfrm flipH="1">
            <a:off x="3195709" y="1721791"/>
            <a:ext cx="945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E649C"/>
                </a:solidFill>
                <a:latin typeface="Nunito Light"/>
                <a:ea typeface="+mj-ea"/>
                <a:cs typeface="+mj-cs"/>
              </a:rPr>
              <a:t>Eliminar</a:t>
            </a:r>
            <a:r>
              <a:rPr lang="es-MX" sz="1600" dirty="0" smtClean="0">
                <a:solidFill>
                  <a:srgbClr val="096397"/>
                </a:solidFill>
              </a:rPr>
              <a:t> </a:t>
            </a:r>
            <a:r>
              <a:rPr lang="es-MX" sz="2800" b="1" dirty="0">
                <a:solidFill>
                  <a:srgbClr val="1E649C"/>
                </a:solidFill>
                <a:latin typeface="Nunito Light"/>
                <a:ea typeface="+mj-ea"/>
                <a:cs typeface="+mj-cs"/>
              </a:rPr>
              <a:t>una</a:t>
            </a:r>
            <a:r>
              <a:rPr lang="es-MX" sz="1600" dirty="0" smtClean="0">
                <a:solidFill>
                  <a:srgbClr val="096397"/>
                </a:solidFill>
              </a:rPr>
              <a:t> </a:t>
            </a:r>
            <a:r>
              <a:rPr lang="es-MX" sz="2800" b="1" dirty="0">
                <a:solidFill>
                  <a:srgbClr val="1E649C"/>
                </a:solidFill>
                <a:latin typeface="Nunito Light"/>
                <a:ea typeface="+mj-ea"/>
                <a:cs typeface="+mj-cs"/>
              </a:rPr>
              <a:t>encuesta</a:t>
            </a:r>
            <a:r>
              <a:rPr lang="es-MX" sz="1600" dirty="0" smtClean="0">
                <a:solidFill>
                  <a:srgbClr val="096397"/>
                </a:solidFill>
              </a:rPr>
              <a:t> </a:t>
            </a:r>
            <a:r>
              <a:rPr lang="es-MX" sz="2800" b="1" dirty="0">
                <a:solidFill>
                  <a:srgbClr val="1E649C"/>
                </a:solidFill>
                <a:latin typeface="Nunito Light"/>
                <a:ea typeface="+mj-ea"/>
                <a:cs typeface="+mj-cs"/>
              </a:rPr>
              <a:t>SIASAR</a:t>
            </a:r>
            <a:r>
              <a:rPr lang="es-MX" sz="1600" dirty="0" smtClean="0">
                <a:solidFill>
                  <a:srgbClr val="096397"/>
                </a:solidFill>
              </a:rPr>
              <a:t>  </a:t>
            </a:r>
            <a:r>
              <a:rPr lang="es-MX" sz="2800" b="1" dirty="0" smtClean="0">
                <a:solidFill>
                  <a:srgbClr val="1E649C"/>
                </a:solidFill>
                <a:latin typeface="Nunito Light"/>
                <a:ea typeface="+mj-ea"/>
                <a:cs typeface="+mj-cs"/>
              </a:rPr>
              <a:t>(equipo IT)</a:t>
            </a:r>
            <a:endParaRPr lang="es-NI" sz="1600" dirty="0">
              <a:solidFill>
                <a:srgbClr val="096397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14" y="1637692"/>
            <a:ext cx="1425130" cy="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NI" sz="3200" dirty="0" smtClean="0"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  Crear una nueva encuesta</a:t>
            </a:r>
            <a:endParaRPr lang="es-NI" sz="3200" dirty="0">
              <a:latin typeface="Nunito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NI" sz="3200" dirty="0" smtClean="0"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 Actualizar </a:t>
            </a:r>
            <a:r>
              <a:rPr lang="es-NI" sz="3200" dirty="0"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una encuesta existente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None/>
            </a:pPr>
            <a:endParaRPr lang="es-N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9"/>
          <p:cNvSpPr txBox="1">
            <a:spLocks/>
          </p:cNvSpPr>
          <p:nvPr/>
        </p:nvSpPr>
        <p:spPr>
          <a:xfrm>
            <a:off x="1563329" y="0"/>
            <a:ext cx="11149922" cy="141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NI" b="1" dirty="0" smtClean="0">
                <a:solidFill>
                  <a:srgbClr val="096397"/>
                </a:solidFill>
                <a:latin typeface="Nunito Light"/>
              </a:rPr>
              <a:t> </a:t>
            </a:r>
            <a:r>
              <a:rPr lang="es-NI" sz="3200" b="1" dirty="0">
                <a:solidFill>
                  <a:srgbClr val="096397"/>
                </a:solidFill>
                <a:latin typeface="Nunito"/>
              </a:rPr>
              <a:t>Procedimiento para la actualización periódica de cada una de las entidades </a:t>
            </a:r>
            <a:r>
              <a:rPr lang="es-NI" sz="3200" b="1" dirty="0" smtClean="0">
                <a:solidFill>
                  <a:srgbClr val="096397"/>
                </a:solidFill>
                <a:latin typeface="Nunito"/>
              </a:rPr>
              <a:t>en </a:t>
            </a:r>
            <a:r>
              <a:rPr lang="es-NI" sz="3200" b="1" dirty="0">
                <a:solidFill>
                  <a:srgbClr val="096397"/>
                </a:solidFill>
                <a:latin typeface="Nunito"/>
              </a:rPr>
              <a:t>la plataforma SIASAR</a:t>
            </a:r>
            <a:r>
              <a:rPr lang="es-NI" sz="3200" b="1" dirty="0">
                <a:latin typeface="Nunito"/>
              </a:rPr>
              <a:t>.</a:t>
            </a:r>
            <a:endParaRPr lang="es-419" sz="3200" dirty="0" smtClean="0">
              <a:solidFill>
                <a:srgbClr val="1E649C"/>
              </a:solidFill>
              <a:latin typeface="Nunito"/>
            </a:endParaRPr>
          </a:p>
          <a:p>
            <a:pPr lvl="1"/>
            <a:endParaRPr lang="es-ES" dirty="0" smtClean="0">
              <a:latin typeface="Nunito Light"/>
            </a:endParaRPr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52" y="2636681"/>
            <a:ext cx="428350" cy="4162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2" y="1891669"/>
            <a:ext cx="428350" cy="4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2629" y="205166"/>
            <a:ext cx="10515600" cy="1325563"/>
          </a:xfrm>
        </p:spPr>
        <p:txBody>
          <a:bodyPr/>
          <a:lstStyle/>
          <a:p>
            <a:pPr algn="r"/>
            <a:r>
              <a:rPr lang="es-NI" sz="3200" b="1" dirty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Crear una nueva encuesta</a:t>
            </a:r>
            <a:r>
              <a:rPr lang="es-NI" dirty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NI" dirty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419" sz="3200" dirty="0">
                <a:latin typeface="Nunito ligth"/>
              </a:rPr>
              <a:t>Ir a la plataforma SIASAR (</a:t>
            </a:r>
            <a:r>
              <a:rPr lang="es-419" sz="3200" u="sng" dirty="0">
                <a:latin typeface="Nunito ligth"/>
                <a:hlinkClick r:id="rId2"/>
              </a:rPr>
              <a:t>http://admin.globalsiasar.org/</a:t>
            </a:r>
            <a:r>
              <a:rPr lang="es-419" sz="3200" dirty="0">
                <a:latin typeface="Nunito ligth"/>
              </a:rPr>
              <a:t>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419" sz="3200" dirty="0">
                <a:latin typeface="Nunito ligth"/>
              </a:rPr>
              <a:t>Registrarse su usuario y contraseña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419" sz="3200" dirty="0">
                <a:latin typeface="Nunito ligth"/>
              </a:rPr>
              <a:t>Elegir la encuesta a digitar (Sistema, Prestador de servicio, Comunidad)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419" sz="3200" dirty="0">
                <a:latin typeface="Nunito ligth"/>
              </a:rPr>
              <a:t>Guardar la encuesta haciendo clic en el botón terminar o finalizar </a:t>
            </a:r>
            <a:r>
              <a:rPr lang="es-419" sz="3200" dirty="0" smtClean="0">
                <a:latin typeface="Nunito ligth"/>
              </a:rPr>
              <a:t> </a:t>
            </a:r>
            <a:endParaRPr lang="es-419" sz="3200" dirty="0">
              <a:latin typeface="Nunito ligth"/>
            </a:endParaRPr>
          </a:p>
          <a:p>
            <a:endParaRPr lang="es-419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6" y="5538739"/>
            <a:ext cx="955675" cy="32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5536199"/>
            <a:ext cx="11334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400298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MX" sz="2000" dirty="0" smtClean="0">
              <a:solidFill>
                <a:srgbClr val="1E649C"/>
              </a:solidFill>
              <a:latin typeface="Nunito Ligh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rgbClr val="1E649C"/>
                </a:solidFill>
                <a:latin typeface="Nunito Light"/>
              </a:rPr>
              <a:t>Sitio Web: acceso </a:t>
            </a:r>
            <a:r>
              <a:rPr lang="es-ES" sz="2000" dirty="0" smtClean="0">
                <a:solidFill>
                  <a:srgbClr val="1E649C"/>
                </a:solidFill>
                <a:latin typeface="Nunito Light"/>
              </a:rPr>
              <a:t>público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1E649C"/>
                </a:solidFill>
                <a:latin typeface="Nunito Light"/>
              </a:rPr>
              <a:t>Sitio </a:t>
            </a:r>
            <a:r>
              <a:rPr lang="es-MX" sz="2000" dirty="0">
                <a:solidFill>
                  <a:srgbClr val="1E649C"/>
                </a:solidFill>
                <a:latin typeface="Nunito Light"/>
              </a:rPr>
              <a:t>Web: </a:t>
            </a:r>
            <a:r>
              <a:rPr lang="es-MX" sz="2000" dirty="0" err="1">
                <a:solidFill>
                  <a:srgbClr val="1E649C"/>
                </a:solidFill>
                <a:latin typeface="Nunito Light"/>
              </a:rPr>
              <a:t>url</a:t>
            </a:r>
            <a:r>
              <a:rPr lang="es-MX" sz="2000" dirty="0">
                <a:solidFill>
                  <a:srgbClr val="1E649C"/>
                </a:solidFill>
                <a:latin typeface="Nunito Light"/>
              </a:rPr>
              <a:t> de acceso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Acceso a la aplicación de producción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Uso y manejo de </a:t>
            </a:r>
            <a:r>
              <a:rPr lang="es-MX" sz="2000" dirty="0" err="1">
                <a:solidFill>
                  <a:srgbClr val="1E649C"/>
                </a:solidFill>
                <a:latin typeface="Nunito Light"/>
              </a:rPr>
              <a:t>pentaho</a:t>
            </a:r>
            <a:r>
              <a:rPr lang="es-MX" sz="2000" dirty="0">
                <a:solidFill>
                  <a:srgbClr val="1E649C"/>
                </a:solidFill>
                <a:latin typeface="Nunito Light"/>
              </a:rPr>
              <a:t> para la Generación de reportes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Uso y manejo de </a:t>
            </a:r>
            <a:r>
              <a:rPr lang="es-MX" sz="2000" dirty="0" err="1">
                <a:solidFill>
                  <a:srgbClr val="1E649C"/>
                </a:solidFill>
                <a:latin typeface="Nunito Light"/>
              </a:rPr>
              <a:t>grafana</a:t>
            </a:r>
            <a:r>
              <a:rPr lang="es-MX" sz="2000" dirty="0">
                <a:solidFill>
                  <a:srgbClr val="1E649C"/>
                </a:solidFill>
                <a:latin typeface="Nunito Light"/>
              </a:rPr>
              <a:t>, herramienta para el análisis y exploración de datos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Procedimiento para agregar una nueva comunidad al catálogo de comunidad de la plataforma SIASAR.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Procedimiento para la eliminación de una encuesta en la plataforma SIASAR.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1E649C"/>
                </a:solidFill>
                <a:latin typeface="Nunito Light"/>
              </a:rPr>
              <a:t>Procedimiento para la actualización periódica de cada una de las entidades en la plataforma SIASAR.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69875" y="272614"/>
            <a:ext cx="4266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4400" b="1" dirty="0" smtClean="0">
                <a:solidFill>
                  <a:srgbClr val="096397"/>
                </a:solidFill>
                <a:latin typeface="Nunito Light"/>
              </a:rPr>
              <a:t>Agenda</a:t>
            </a:r>
            <a:endParaRPr lang="es-419" sz="4400" dirty="0">
              <a:solidFill>
                <a:srgbClr val="096397"/>
              </a:solidFill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754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NI" sz="3200" b="1" dirty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Crear una nueva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encuesta(pasos)</a:t>
            </a:r>
            <a:endParaRPr lang="es-419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1" y="1825625"/>
            <a:ext cx="74009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11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NI" sz="3200" b="1" dirty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Crear una nueva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  <a:ea typeface="Calibri" panose="020F0502020204030204" pitchFamily="34" charset="0"/>
                <a:cs typeface="Times New Roman" panose="02020603050405020304" pitchFamily="18" charset="0"/>
              </a:rPr>
              <a:t>encuesta(pasos)</a:t>
            </a:r>
            <a:endParaRPr lang="es-419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950" y="2705894"/>
            <a:ext cx="4610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199307" y="1126671"/>
          <a:ext cx="10515600" cy="551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>
            <a:off x="2135414" y="2841171"/>
            <a:ext cx="375557" cy="40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419" dirty="0"/>
          </a:p>
        </p:txBody>
      </p:sp>
      <p:sp>
        <p:nvSpPr>
          <p:cNvPr id="6" name="Elipse 5"/>
          <p:cNvSpPr/>
          <p:nvPr/>
        </p:nvSpPr>
        <p:spPr>
          <a:xfrm>
            <a:off x="2135412" y="4201350"/>
            <a:ext cx="375557" cy="40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419" dirty="0"/>
          </a:p>
        </p:txBody>
      </p:sp>
      <p:sp>
        <p:nvSpPr>
          <p:cNvPr id="7" name="Elipse 6"/>
          <p:cNvSpPr/>
          <p:nvPr/>
        </p:nvSpPr>
        <p:spPr>
          <a:xfrm>
            <a:off x="2135413" y="5561529"/>
            <a:ext cx="375557" cy="40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308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NI" sz="3200" b="1" dirty="0">
                <a:solidFill>
                  <a:srgbClr val="096397"/>
                </a:solidFill>
                <a:latin typeface="Nunito"/>
                <a:ea typeface="Calibri" panose="020F0502020204030204" pitchFamily="34" charset="0"/>
                <a:cs typeface="Times New Roman" panose="02020603050405020304" pitchFamily="18" charset="0"/>
              </a:rPr>
              <a:t>Actualizar una encuesta existente Fase #2</a:t>
            </a:r>
            <a:r>
              <a:rPr lang="es-ES" sz="3200" b="1" dirty="0">
                <a:solidFill>
                  <a:srgbClr val="096397"/>
                </a:solidFill>
                <a:latin typeface="Nunito"/>
              </a:rPr>
              <a:t/>
            </a:r>
            <a:br>
              <a:rPr lang="es-ES" sz="3200" b="1" dirty="0">
                <a:solidFill>
                  <a:srgbClr val="096397"/>
                </a:solidFill>
                <a:latin typeface="Nunito"/>
              </a:rPr>
            </a:br>
            <a:endParaRPr lang="es-419" sz="3200" dirty="0">
              <a:solidFill>
                <a:srgbClr val="096397"/>
              </a:solidFill>
              <a:latin typeface="Nunito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Ir a la plataforma SIASAR (</a:t>
            </a:r>
            <a:r>
              <a:rPr lang="es-419" u="sng" dirty="0">
                <a:latin typeface="Nunito"/>
                <a:hlinkClick r:id="rId2"/>
              </a:rPr>
              <a:t>http://admin.globalsiasar.org/</a:t>
            </a:r>
            <a:r>
              <a:rPr lang="es-419" dirty="0">
                <a:latin typeface="Nunito"/>
              </a:rPr>
              <a:t>)</a:t>
            </a:r>
          </a:p>
          <a:p>
            <a:pPr marL="914400" lvl="1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Registrarse su usuario y contraseña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Menú validación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Filtrar la localidad (comunidad) de la encuesta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Filtrar el tipo de encuesta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Ubicar la encuesta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Verificar que se encuentre en Estado borrador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419" dirty="0">
                <a:latin typeface="Nunito"/>
              </a:rPr>
              <a:t>En columna acciones clic en editar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MX" dirty="0">
                <a:latin typeface="Nunito"/>
              </a:rPr>
              <a:t>Realizar los cambios pertinentes</a:t>
            </a:r>
          </a:p>
          <a:p>
            <a:pPr marL="800100" lvl="1" indent="-342900" algn="just">
              <a:buClr>
                <a:srgbClr val="0070C0"/>
              </a:buClr>
              <a:buFont typeface="+mj-lt"/>
              <a:buAutoNum type="arabicPeriod"/>
            </a:pPr>
            <a:r>
              <a:rPr lang="es-MX" dirty="0">
                <a:latin typeface="Nunito"/>
              </a:rPr>
              <a:t>Guardar la encuesta haciendo clip en el botón terminar </a:t>
            </a:r>
            <a:endParaRPr lang="es-419" dirty="0">
              <a:latin typeface="Nunito"/>
            </a:endParaRPr>
          </a:p>
          <a:p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62" y="495394"/>
            <a:ext cx="734755" cy="7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8971" y="151964"/>
            <a:ext cx="966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r>
              <a:rPr lang="es-NI" sz="3200" b="1" dirty="0">
                <a:solidFill>
                  <a:srgbClr val="1E649C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Actualizar una encuesta </a:t>
            </a:r>
            <a:r>
              <a:rPr lang="es-NI" sz="3200" b="1" dirty="0" smtClean="0">
                <a:solidFill>
                  <a:srgbClr val="1E649C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existente(pasos)</a:t>
            </a:r>
            <a:endParaRPr lang="es-NI" sz="3200" b="1" dirty="0">
              <a:solidFill>
                <a:srgbClr val="1E649C"/>
              </a:solidFill>
              <a:latin typeface="Nunito ligth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sz="3600" b="1" dirty="0" smtClean="0"/>
              <a:t> </a:t>
            </a:r>
            <a:endParaRPr lang="es-NI" sz="3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1" y="2079899"/>
            <a:ext cx="10284201" cy="427454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7996843" y="2726579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3</a:t>
            </a:r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19746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8971" y="151964"/>
            <a:ext cx="966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r>
              <a:rPr lang="es-NI" sz="3200" b="1" dirty="0">
                <a:solidFill>
                  <a:srgbClr val="0070C0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Actualizar una encuesta </a:t>
            </a:r>
            <a:r>
              <a:rPr lang="es-NI" sz="3200" b="1" dirty="0" smtClean="0">
                <a:solidFill>
                  <a:srgbClr val="0070C0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existente(pasos</a:t>
            </a:r>
            <a:r>
              <a:rPr lang="es-NI" sz="3600" dirty="0" smtClean="0">
                <a:solidFill>
                  <a:srgbClr val="0070C0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NI" sz="3600" dirty="0">
              <a:solidFill>
                <a:srgbClr val="0070C0"/>
              </a:solidFill>
              <a:latin typeface="Nunito ligth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sz="3600" b="1" dirty="0" smtClean="0"/>
              <a:t> </a:t>
            </a:r>
            <a:endParaRPr lang="es-NI" sz="36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1" y="1817945"/>
            <a:ext cx="11460384" cy="489931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835824" y="2513232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4</a:t>
            </a:r>
            <a:endParaRPr lang="es-419" b="1" dirty="0"/>
          </a:p>
        </p:txBody>
      </p:sp>
      <p:sp>
        <p:nvSpPr>
          <p:cNvPr id="11" name="Elipse 10"/>
          <p:cNvSpPr/>
          <p:nvPr/>
        </p:nvSpPr>
        <p:spPr>
          <a:xfrm>
            <a:off x="2283215" y="3929164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5</a:t>
            </a:r>
            <a:endParaRPr lang="es-419" b="1" dirty="0"/>
          </a:p>
        </p:txBody>
      </p:sp>
      <p:sp>
        <p:nvSpPr>
          <p:cNvPr id="12" name="Elipse 11"/>
          <p:cNvSpPr/>
          <p:nvPr/>
        </p:nvSpPr>
        <p:spPr>
          <a:xfrm>
            <a:off x="10149828" y="4148056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7</a:t>
            </a:r>
            <a:endParaRPr lang="es-419" b="1" dirty="0"/>
          </a:p>
        </p:txBody>
      </p:sp>
      <p:sp>
        <p:nvSpPr>
          <p:cNvPr id="13" name="Elipse 12"/>
          <p:cNvSpPr/>
          <p:nvPr/>
        </p:nvSpPr>
        <p:spPr>
          <a:xfrm>
            <a:off x="892217" y="5347884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6</a:t>
            </a:r>
            <a:endParaRPr lang="es-419" b="1" dirty="0"/>
          </a:p>
        </p:txBody>
      </p:sp>
      <p:sp>
        <p:nvSpPr>
          <p:cNvPr id="14" name="Elipse 13"/>
          <p:cNvSpPr/>
          <p:nvPr/>
        </p:nvSpPr>
        <p:spPr>
          <a:xfrm>
            <a:off x="10920155" y="5749662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8</a:t>
            </a:r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13006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8970" y="110401"/>
            <a:ext cx="103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r>
              <a:rPr lang="es-NI" sz="3200" b="1" dirty="0">
                <a:solidFill>
                  <a:srgbClr val="1E649C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Actualizar una encuesta </a:t>
            </a:r>
            <a:r>
              <a:rPr lang="es-NI" sz="3200" b="1" dirty="0" smtClean="0">
                <a:solidFill>
                  <a:srgbClr val="1E649C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existente (pasos)</a:t>
            </a:r>
            <a:endParaRPr lang="es-NI" sz="3200" b="1" dirty="0">
              <a:solidFill>
                <a:srgbClr val="1E649C"/>
              </a:solidFill>
              <a:latin typeface="Nunito ligth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sz="3600" b="1" dirty="0" smtClean="0"/>
              <a:t> </a:t>
            </a:r>
            <a:endParaRPr lang="es-NI" sz="36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3" y="1953516"/>
            <a:ext cx="11249611" cy="440314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783785" y="4427915"/>
            <a:ext cx="415636" cy="4488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10</a:t>
            </a:r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10085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3" y="2136578"/>
            <a:ext cx="3407959" cy="3511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26263" y="137896"/>
            <a:ext cx="966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r>
              <a:rPr lang="es-NI" sz="3200" b="1" dirty="0" smtClean="0">
                <a:solidFill>
                  <a:srgbClr val="0070C0"/>
                </a:solidFill>
                <a:latin typeface="Nunito ligth"/>
                <a:ea typeface="Calibri" panose="020F0502020204030204" pitchFamily="34" charset="0"/>
                <a:cs typeface="Times New Roman" panose="02020603050405020304" pitchFamily="18" charset="0"/>
              </a:rPr>
              <a:t>Leer más…</a:t>
            </a:r>
            <a:endParaRPr lang="es-NI" sz="3600" dirty="0">
              <a:solidFill>
                <a:srgbClr val="0070C0"/>
              </a:solidFill>
              <a:latin typeface="Nunito ligth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sz="3600" b="1" dirty="0" smtClean="0"/>
              <a:t> </a:t>
            </a:r>
            <a:endParaRPr lang="es-NI" sz="36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635153" y="3131404"/>
            <a:ext cx="8430238" cy="50335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 smtClean="0">
                <a:hlinkClick r:id="rId3"/>
              </a:rPr>
              <a:t>Instructivo plataforma de producción</a:t>
            </a: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>
                <a:hlinkClick r:id="rId4"/>
              </a:rPr>
              <a:t>Instructivo plataforma de reportes en </a:t>
            </a:r>
            <a:r>
              <a:rPr lang="es-MX" dirty="0" err="1" smtClean="0">
                <a:hlinkClick r:id="rId4"/>
              </a:rPr>
              <a:t>pentaho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06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845" y="224449"/>
            <a:ext cx="5697417" cy="87283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1E649C"/>
                </a:solidFill>
                <a:latin typeface="Nunito Light"/>
              </a:rPr>
              <a:t>Sitio </a:t>
            </a:r>
            <a:r>
              <a:rPr lang="es-ES" sz="3200" b="1" dirty="0" smtClean="0">
                <a:solidFill>
                  <a:srgbClr val="1E649C"/>
                </a:solidFill>
                <a:latin typeface="Nunito Light"/>
              </a:rPr>
              <a:t>Web: acceso público</a:t>
            </a:r>
            <a:endParaRPr lang="es-419" sz="3200" b="1" dirty="0">
              <a:solidFill>
                <a:srgbClr val="1E649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2293034"/>
            <a:ext cx="9768840" cy="3953020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En la actualidad, disponemos de dos portales web que ofrecen información sobre </a:t>
            </a:r>
            <a:r>
              <a:rPr lang="es-MX" dirty="0">
                <a:solidFill>
                  <a:srgbClr val="1E649C"/>
                </a:solidFill>
              </a:rPr>
              <a:t>SIASAR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El primero es </a:t>
            </a:r>
            <a:r>
              <a:rPr lang="es-MX" dirty="0">
                <a:hlinkClick r:id="rId2"/>
              </a:rPr>
              <a:t>SIASAR Global</a:t>
            </a:r>
            <a:r>
              <a:rPr lang="es-MX" dirty="0"/>
              <a:t>, que engloba a los 12 países miembros y presenta los resultados de sus levantamientos siguiendo el Modelo Conceptual 2.0.</a:t>
            </a:r>
          </a:p>
          <a:p>
            <a:endParaRPr lang="es-MX" dirty="0"/>
          </a:p>
          <a:p>
            <a:r>
              <a:rPr lang="es-MX" dirty="0"/>
              <a:t>Por otro lado, tenemos </a:t>
            </a:r>
            <a:r>
              <a:rPr lang="es-MX" dirty="0" smtClean="0">
                <a:hlinkClick r:id="rId3"/>
              </a:rPr>
              <a:t>SIASAR Nicaragua</a:t>
            </a:r>
            <a:r>
              <a:rPr lang="es-MX" dirty="0" smtClean="0"/>
              <a:t>, </a:t>
            </a:r>
            <a:r>
              <a:rPr lang="es-MX" dirty="0"/>
              <a:t>un portal web nacional que contiene información completa acerca de los levantamientos de </a:t>
            </a:r>
            <a:r>
              <a:rPr lang="es-MX" dirty="0">
                <a:solidFill>
                  <a:srgbClr val="1E649C"/>
                </a:solidFill>
              </a:rPr>
              <a:t>SIASAR</a:t>
            </a:r>
            <a:r>
              <a:rPr lang="es-MX" dirty="0"/>
              <a:t>. Aquí encontrarás manuales, cuestionarios, presentaciones y herramientas para monitorear y analizar los datos, todo basado en el Modelo Conceptual 1.0.</a:t>
            </a:r>
          </a:p>
        </p:txBody>
      </p:sp>
    </p:spTree>
    <p:extLst>
      <p:ext uri="{BB962C8B-B14F-4D97-AF65-F5344CB8AC3E}">
        <p14:creationId xmlns:p14="http://schemas.microsoft.com/office/powerpoint/2010/main" val="20017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301" y="2678168"/>
            <a:ext cx="5228119" cy="1797984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32" y="2533983"/>
            <a:ext cx="4918054" cy="23220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046" y="4734812"/>
            <a:ext cx="4229690" cy="20100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39" y="5052066"/>
            <a:ext cx="2981741" cy="8668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7360" y="5052066"/>
            <a:ext cx="1571844" cy="504895"/>
          </a:xfrm>
          <a:prstGeom prst="rect">
            <a:avLst/>
          </a:prstGeom>
        </p:spPr>
      </p:pic>
      <p:sp>
        <p:nvSpPr>
          <p:cNvPr id="10" name="Marcador de contenido 2">
            <a:hlinkClick r:id="rId8"/>
          </p:cNvPr>
          <p:cNvSpPr txBox="1">
            <a:spLocks/>
          </p:cNvSpPr>
          <p:nvPr/>
        </p:nvSpPr>
        <p:spPr>
          <a:xfrm>
            <a:off x="6843301" y="1780562"/>
            <a:ext cx="5266618" cy="76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NI" sz="3200" b="1" dirty="0" smtClean="0">
                <a:solidFill>
                  <a:srgbClr val="096397"/>
                </a:solidFill>
                <a:latin typeface="Nunito Light"/>
                <a:hlinkClick r:id="rId8"/>
              </a:rPr>
              <a:t>https://siasar.fise.gob.ni/</a:t>
            </a:r>
            <a:endParaRPr lang="es-NI" sz="3200" b="1" dirty="0" smtClean="0">
              <a:solidFill>
                <a:srgbClr val="096397"/>
              </a:solidFill>
              <a:latin typeface="Nunito Light"/>
            </a:endParaRPr>
          </a:p>
          <a:p>
            <a:pPr marL="0" indent="0" algn="ctr">
              <a:buNone/>
            </a:pPr>
            <a:endParaRPr lang="es-NI" sz="3200" b="1" dirty="0" smtClean="0">
              <a:solidFill>
                <a:srgbClr val="096397"/>
              </a:solidFill>
            </a:endParaRPr>
          </a:p>
          <a:p>
            <a:endParaRPr lang="es-MX" dirty="0" smtClean="0"/>
          </a:p>
          <a:p>
            <a:endParaRPr lang="es-NI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0" y="1733384"/>
            <a:ext cx="5266618" cy="76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NI" sz="3200" b="1" dirty="0" smtClean="0">
                <a:solidFill>
                  <a:srgbClr val="0070C0"/>
                </a:solidFill>
                <a:latin typeface="Nunito"/>
              </a:rPr>
              <a:t>https://globalsiasar.org/</a:t>
            </a:r>
          </a:p>
          <a:p>
            <a:endParaRPr lang="es-MX" dirty="0" smtClean="0">
              <a:solidFill>
                <a:srgbClr val="0070C0"/>
              </a:solidFill>
            </a:endParaRPr>
          </a:p>
          <a:p>
            <a:endParaRPr lang="es-NI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461845" y="224449"/>
            <a:ext cx="5697417" cy="87283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1E649C"/>
                </a:solidFill>
                <a:latin typeface="Nunito Light"/>
              </a:rPr>
              <a:t>Sitio </a:t>
            </a:r>
            <a:r>
              <a:rPr lang="es-ES" sz="3200" b="1" dirty="0" smtClean="0">
                <a:solidFill>
                  <a:srgbClr val="1E649C"/>
                </a:solidFill>
                <a:latin typeface="Nunito Light"/>
              </a:rPr>
              <a:t>Web: acceso público</a:t>
            </a:r>
            <a:endParaRPr lang="es-419" sz="3200" b="1" dirty="0">
              <a:solidFill>
                <a:srgbClr val="1E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956" y="178346"/>
            <a:ext cx="9825111" cy="904866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solidFill>
                  <a:srgbClr val="1E649C"/>
                </a:solidFill>
                <a:latin typeface="Nunito Light"/>
              </a:rPr>
              <a:t>Plataforma de producción: acceso privado</a:t>
            </a:r>
            <a:endParaRPr lang="es-419" sz="3600" b="1" dirty="0">
              <a:solidFill>
                <a:srgbClr val="1E649C"/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432516" y="2361319"/>
            <a:ext cx="6414868" cy="77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rgbClr val="0070C0"/>
                </a:solidFill>
              </a:rPr>
              <a:t>http://admin.globalsiasar.org/</a:t>
            </a:r>
            <a:endParaRPr lang="es-MX" sz="2400" b="1" dirty="0" smtClean="0">
              <a:solidFill>
                <a:srgbClr val="0070C0"/>
              </a:solidFill>
            </a:endParaRPr>
          </a:p>
          <a:p>
            <a:endParaRPr lang="es-NI" sz="2400" b="1" dirty="0"/>
          </a:p>
        </p:txBody>
      </p:sp>
      <p:sp>
        <p:nvSpPr>
          <p:cNvPr id="14" name="CuadroTexto 13"/>
          <p:cNvSpPr txBox="1"/>
          <p:nvPr/>
        </p:nvSpPr>
        <p:spPr>
          <a:xfrm flipH="1">
            <a:off x="1237956" y="3225730"/>
            <a:ext cx="3647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Únicamente los usuarios de las Unidades Municipales de Agua y Saneamiento (</a:t>
            </a:r>
            <a:r>
              <a:rPr lang="es-MX" b="1" dirty="0"/>
              <a:t>UMASH</a:t>
            </a:r>
            <a:r>
              <a:rPr lang="es-MX" dirty="0"/>
              <a:t>) y los Gestores Territoriales de Proceso </a:t>
            </a:r>
            <a:r>
              <a:rPr lang="es-MX" b="1" dirty="0"/>
              <a:t>GTP</a:t>
            </a:r>
            <a:r>
              <a:rPr lang="es-MX" dirty="0"/>
              <a:t> cuentan con acceso continuo a la plataforma de producción. Esto les permite consultar, editar, actualizar y validar los datos de manera constante.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0" y="3321070"/>
            <a:ext cx="4375461" cy="24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598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 smtClean="0">
                <a:solidFill>
                  <a:srgbClr val="1E649C"/>
                </a:solidFill>
                <a:latin typeface="Nunito Light"/>
              </a:rPr>
              <a:t>Plataforma de producción: acceso privado</a:t>
            </a:r>
            <a:endParaRPr lang="es-419" sz="3200" b="1" dirty="0">
              <a:solidFill>
                <a:srgbClr val="1E649C"/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771335" y="1648977"/>
            <a:ext cx="6414868" cy="77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b="1" dirty="0">
                <a:solidFill>
                  <a:srgbClr val="0070C0"/>
                </a:solidFill>
              </a:rPr>
              <a:t>http://admin.globalsiasar.org/</a:t>
            </a:r>
            <a:endParaRPr lang="es-MX" sz="3600" b="1" dirty="0" smtClean="0">
              <a:solidFill>
                <a:srgbClr val="0070C0"/>
              </a:solidFill>
            </a:endParaRPr>
          </a:p>
          <a:p>
            <a:endParaRPr lang="es-NI" sz="36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77" y="2593895"/>
            <a:ext cx="5663646" cy="36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2316" y="0"/>
            <a:ext cx="10515600" cy="1325563"/>
          </a:xfrm>
        </p:spPr>
        <p:txBody>
          <a:bodyPr/>
          <a:lstStyle/>
          <a:p>
            <a:pPr algn="r"/>
            <a:r>
              <a:rPr lang="es-419" sz="3200" dirty="0" smtClean="0">
                <a:solidFill>
                  <a:srgbClr val="096397"/>
                </a:solidFill>
                <a:latin typeface="Nunito Light"/>
              </a:rPr>
              <a:t>Opciones de la página principal</a:t>
            </a:r>
            <a:endParaRPr lang="es-419" sz="3200" dirty="0">
              <a:solidFill>
                <a:srgbClr val="096397"/>
              </a:solidFill>
              <a:latin typeface="Nunito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8" y="1652628"/>
            <a:ext cx="11370502" cy="49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8366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Uso 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y manejo de </a:t>
            </a:r>
            <a:r>
              <a:rPr lang="es-NI" sz="3200" b="1" dirty="0" err="1">
                <a:solidFill>
                  <a:srgbClr val="1E649C"/>
                </a:solidFill>
                <a:latin typeface="Nunito Light"/>
              </a:rPr>
              <a:t>pentaho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 para la</a:t>
            </a:r>
            <a:r>
              <a:rPr lang="es-NI" sz="3200" dirty="0">
                <a:solidFill>
                  <a:srgbClr val="1E649C"/>
                </a:solidFill>
                <a:latin typeface="Nunito Light"/>
              </a:rPr>
              <a:t> </a:t>
            </a:r>
            <a:r>
              <a:rPr lang="es-NI" sz="3200" b="1" dirty="0">
                <a:solidFill>
                  <a:srgbClr val="1E649C"/>
                </a:solidFill>
                <a:latin typeface="Nunito Light"/>
              </a:rPr>
              <a:t>Generación de </a:t>
            </a:r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reportes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4" y="1834322"/>
            <a:ext cx="11096402" cy="46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3085809"/>
            <a:ext cx="11555438" cy="3134162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4234375" y="3410391"/>
            <a:ext cx="829994" cy="911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87902" y="1680773"/>
            <a:ext cx="9144000" cy="1655762"/>
          </a:xfrm>
        </p:spPr>
        <p:txBody>
          <a:bodyPr/>
          <a:lstStyle/>
          <a:p>
            <a:r>
              <a:rPr lang="es-MX" dirty="0" smtClean="0"/>
              <a:t>Estando en el portal SIASAR Nicaragua nos dirigimos  a la parte inferior y hacemos clip en </a:t>
            </a:r>
            <a:r>
              <a:rPr lang="es-MX" dirty="0" smtClean="0">
                <a:solidFill>
                  <a:srgbClr val="1E649C"/>
                </a:solidFill>
                <a:hlinkClick r:id="rId3"/>
              </a:rPr>
              <a:t>Ir a herramienta de reportes</a:t>
            </a:r>
            <a:endParaRPr lang="es-MX" dirty="0">
              <a:solidFill>
                <a:srgbClr val="1E649C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12883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sz="3200" b="1" dirty="0" smtClean="0">
                <a:solidFill>
                  <a:srgbClr val="1E649C"/>
                </a:solidFill>
                <a:latin typeface="Nunito Light"/>
              </a:rPr>
              <a:t>Accediendo desde el enlace del portal SIASAR Nicaragua</a:t>
            </a:r>
            <a:endParaRPr lang="es-MX" sz="3200" dirty="0">
              <a:solidFill>
                <a:srgbClr val="1E649C"/>
              </a:solidFill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2364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12580</TotalTime>
  <Words>977</Words>
  <Application>Microsoft Office PowerPoint</Application>
  <PresentationFormat>Panorámica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Nunito</vt:lpstr>
      <vt:lpstr>Nunito Light</vt:lpstr>
      <vt:lpstr>Nunito ligth</vt:lpstr>
      <vt:lpstr>Times New Roman</vt:lpstr>
      <vt:lpstr>Wingdings</vt:lpstr>
      <vt:lpstr>Tema de Office</vt:lpstr>
      <vt:lpstr>Presentación de PowerPoint</vt:lpstr>
      <vt:lpstr>Presentación de PowerPoint</vt:lpstr>
      <vt:lpstr>Sitio Web: acceso público</vt:lpstr>
      <vt:lpstr>Sitio Web: acceso público</vt:lpstr>
      <vt:lpstr>Plataforma de producción: acceso privado</vt:lpstr>
      <vt:lpstr>Plataforma de producción: acceso privado</vt:lpstr>
      <vt:lpstr>Opciones de la página principal</vt:lpstr>
      <vt:lpstr>Uso y manejo de pentaho para la Generación de reportes</vt:lpstr>
      <vt:lpstr>Presentación de PowerPoint</vt:lpstr>
      <vt:lpstr>Presentación de PowerPoint</vt:lpstr>
      <vt:lpstr>Pantalla de inicio</vt:lpstr>
      <vt:lpstr>Lista de informe o reportes disponible</vt:lpstr>
      <vt:lpstr>Uso y manejo de grafana, herramienta para el análisis y exploración de datos</vt:lpstr>
      <vt:lpstr>Organización o estructura de los cuadros de mando</vt:lpstr>
      <vt:lpstr>Presentación de PowerPoint</vt:lpstr>
      <vt:lpstr>Procedimiento para agregar una  comunidad en la plataforma SIASAR.</vt:lpstr>
      <vt:lpstr>Procedimiento para la eliminación de una encuesta en la plataforma SIASAR.</vt:lpstr>
      <vt:lpstr>Presentación de PowerPoint</vt:lpstr>
      <vt:lpstr>Crear una nueva encuesta </vt:lpstr>
      <vt:lpstr>Crear una nueva encuesta(pasos)</vt:lpstr>
      <vt:lpstr>Crear una nueva encuesta(pasos)</vt:lpstr>
      <vt:lpstr>Presentación de PowerPoint</vt:lpstr>
      <vt:lpstr>Actualizar una encuesta existente Fase #2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Jose Osuna Palma</dc:creator>
  <cp:lastModifiedBy>Jimmy Antonio Diaz Parrales</cp:lastModifiedBy>
  <cp:revision>550</cp:revision>
  <dcterms:created xsi:type="dcterms:W3CDTF">2021-04-21T17:26:16Z</dcterms:created>
  <dcterms:modified xsi:type="dcterms:W3CDTF">2023-12-20T19:33:34Z</dcterms:modified>
</cp:coreProperties>
</file>